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vml" ContentType="application/vnd.openxmlformats-officedocument.vmlDrawing"/>
  <Default Extension="wav" ContentType="audio/x-wav"/>
  <Default Extension="wma" ContentType="audio/x-ms-wma"/>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648" r:id="rId1"/>
  </p:sldMasterIdLst>
  <p:notesMasterIdLst>
    <p:notesMasterId r:id="rId53"/>
  </p:notesMasterIdLst>
  <p:handoutMasterIdLst>
    <p:handoutMasterId r:id="rId54"/>
  </p:handoutMasterIdLst>
  <p:sldIdLst>
    <p:sldId id="298" r:id="rId2"/>
    <p:sldId id="305" r:id="rId3"/>
    <p:sldId id="349" r:id="rId4"/>
    <p:sldId id="306" r:id="rId5"/>
    <p:sldId id="317" r:id="rId6"/>
    <p:sldId id="318" r:id="rId7"/>
    <p:sldId id="319" r:id="rId8"/>
    <p:sldId id="260" r:id="rId9"/>
    <p:sldId id="320" r:id="rId10"/>
    <p:sldId id="321" r:id="rId11"/>
    <p:sldId id="323" r:id="rId12"/>
    <p:sldId id="335" r:id="rId13"/>
    <p:sldId id="337" r:id="rId14"/>
    <p:sldId id="350" r:id="rId15"/>
    <p:sldId id="347" r:id="rId16"/>
    <p:sldId id="265" r:id="rId17"/>
    <p:sldId id="267" r:id="rId18"/>
    <p:sldId id="270" r:id="rId19"/>
    <p:sldId id="324" r:id="rId20"/>
    <p:sldId id="272" r:id="rId21"/>
    <p:sldId id="273" r:id="rId22"/>
    <p:sldId id="275" r:id="rId23"/>
    <p:sldId id="269" r:id="rId24"/>
    <p:sldId id="278" r:id="rId25"/>
    <p:sldId id="346" r:id="rId26"/>
    <p:sldId id="276" r:id="rId27"/>
    <p:sldId id="348" r:id="rId28"/>
    <p:sldId id="325" r:id="rId29"/>
    <p:sldId id="351" r:id="rId30"/>
    <p:sldId id="338" r:id="rId31"/>
    <p:sldId id="340" r:id="rId32"/>
    <p:sldId id="342" r:id="rId33"/>
    <p:sldId id="354" r:id="rId34"/>
    <p:sldId id="352" r:id="rId35"/>
    <p:sldId id="326" r:id="rId36"/>
    <p:sldId id="329" r:id="rId37"/>
    <p:sldId id="330" r:id="rId38"/>
    <p:sldId id="353" r:id="rId39"/>
    <p:sldId id="302" r:id="rId40"/>
    <p:sldId id="303" r:id="rId41"/>
    <p:sldId id="304" r:id="rId42"/>
    <p:sldId id="300" r:id="rId43"/>
    <p:sldId id="316" r:id="rId44"/>
    <p:sldId id="344" r:id="rId45"/>
    <p:sldId id="345" r:id="rId46"/>
    <p:sldId id="331" r:id="rId47"/>
    <p:sldId id="332" r:id="rId48"/>
    <p:sldId id="333" r:id="rId49"/>
    <p:sldId id="343" r:id="rId50"/>
    <p:sldId id="334" r:id="rId51"/>
    <p:sldId id="294" r:id="rId52"/>
  </p:sldIdLst>
  <p:sldSz cx="12192000" cy="6858000"/>
  <p:notesSz cx="6794500" cy="9918700"/>
  <p:embeddedFontLst>
    <p:embeddedFont>
      <p:font typeface="Brush Script MT" panose="03060802040406070304" pitchFamily="66" charset="0"/>
      <p:italic r:id="rId55"/>
    </p:embeddedFon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
      <p:font typeface="Franklin Gothic Book" panose="020B0503020102020204" pitchFamily="34" charset="0"/>
      <p:regular r:id="rId61"/>
      <p:italic r:id="rId62"/>
    </p:embeddedFont>
    <p:embeddedFont>
      <p:font typeface="Georgia" panose="02040502050405020303" pitchFamily="18" charset="0"/>
      <p:regular r:id="rId63"/>
      <p:bold r:id="rId64"/>
      <p:italic r:id="rId65"/>
      <p:boldItalic r:id="rId66"/>
    </p:embeddedFont>
    <p:embeddedFont>
      <p:font typeface="华文琥珀" panose="02010800040101010101" pitchFamily="2" charset="-122"/>
      <p:regular r:id="rId67"/>
    </p:embeddedFont>
    <p:embeddedFont>
      <p:font typeface="微软雅黑" panose="020B0503020204020204" pitchFamily="34" charset="-122"/>
      <p:regular r:id="rId68"/>
      <p:bold r:id="rId6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4"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m zhang" initials="xz" lastIdx="1" clrIdx="0">
    <p:extLst>
      <p:ext uri="{19B8F6BF-5375-455C-9EA6-DF929625EA0E}">
        <p15:presenceInfo xmlns:p15="http://schemas.microsoft.com/office/powerpoint/2012/main" userId="f91e0b3a1c3235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1F24"/>
    <a:srgbClr val="333333"/>
    <a:srgbClr val="4ABEED"/>
    <a:srgbClr val="FFC5C5"/>
    <a:srgbClr val="FF6D6D"/>
    <a:srgbClr val="FFA7A7"/>
    <a:srgbClr val="FF7979"/>
    <a:srgbClr val="FCFEFC"/>
    <a:srgbClr val="FFFFCC"/>
    <a:srgbClr val="234C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481" autoAdjust="0"/>
  </p:normalViewPr>
  <p:slideViewPr>
    <p:cSldViewPr snapToGrid="0">
      <p:cViewPr varScale="1">
        <p:scale>
          <a:sx n="107" d="100"/>
          <a:sy n="107" d="100"/>
        </p:scale>
        <p:origin x="750" y="96"/>
      </p:cViewPr>
      <p:guideLst>
        <p:guide orient="horz" pos="2160"/>
        <p:guide pos="3840"/>
      </p:guideLst>
    </p:cSldViewPr>
  </p:slideViewPr>
  <p:notesTextViewPr>
    <p:cViewPr>
      <p:scale>
        <a:sx n="3" d="2"/>
        <a:sy n="3" d="2"/>
      </p:scale>
      <p:origin x="0" y="0"/>
    </p:cViewPr>
  </p:notesTextViewPr>
  <p:notesViewPr>
    <p:cSldViewPr snapToGrid="0">
      <p:cViewPr varScale="1">
        <p:scale>
          <a:sx n="54" d="100"/>
          <a:sy n="54" d="100"/>
        </p:scale>
        <p:origin x="-2928" y="-84"/>
      </p:cViewPr>
      <p:guideLst>
        <p:guide orient="horz" pos="3124"/>
        <p:guide pos="214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1828919468651697E-2"/>
          <c:y val="0.28747242120940986"/>
          <c:w val="0.93737536282797707"/>
          <c:h val="0.65077053890485104"/>
        </c:manualLayout>
      </c:layout>
      <c:scatterChart>
        <c:scatterStyle val="smoothMarker"/>
        <c:varyColors val="0"/>
        <c:ser>
          <c:idx val="0"/>
          <c:order val="0"/>
          <c:spPr>
            <a:ln w="25400">
              <a:solidFill>
                <a:srgbClr val="00A0E9"/>
              </a:solidFill>
            </a:ln>
          </c:spPr>
          <c:marker>
            <c:symbol val="none"/>
          </c:marker>
          <c:xVal>
            <c:numRef>
              <c:f>Sheet1!$A$1:$A$189</c:f>
              <c:numCache>
                <c:formatCode>0.00_ </c:formatCode>
                <c:ptCount val="189"/>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numCache>
            </c:numRef>
          </c:xVal>
          <c:yVal>
            <c:numRef>
              <c:f>Sheet1!$D$1:$D$189</c:f>
              <c:numCache>
                <c:formatCode>0.00_ </c:formatCode>
                <c:ptCount val="189"/>
                <c:pt idx="0">
                  <c:v>0</c:v>
                </c:pt>
                <c:pt idx="1">
                  <c:v>9.9667110793791851E-3</c:v>
                </c:pt>
                <c:pt idx="2">
                  <c:v>3.9469502998557456E-2</c:v>
                </c:pt>
                <c:pt idx="3">
                  <c:v>8.7332192545160864E-2</c:v>
                </c:pt>
                <c:pt idx="4">
                  <c:v>0.15164664532641731</c:v>
                </c:pt>
                <c:pt idx="5">
                  <c:v>0.22984884706593015</c:v>
                </c:pt>
                <c:pt idx="6">
                  <c:v>0.31882112276166324</c:v>
                </c:pt>
                <c:pt idx="7">
                  <c:v>0.41501642854987947</c:v>
                </c:pt>
                <c:pt idx="8">
                  <c:v>0.51459976115064421</c:v>
                </c:pt>
                <c:pt idx="9">
                  <c:v>0.61360104734654342</c:v>
                </c:pt>
                <c:pt idx="10">
                  <c:v>0.70807341827357095</c:v>
                </c:pt>
                <c:pt idx="11">
                  <c:v>0.7942505586276728</c:v>
                </c:pt>
                <c:pt idx="12">
                  <c:v>0.86869685777062267</c:v>
                </c:pt>
                <c:pt idx="13">
                  <c:v>0.92844437668447366</c:v>
                </c:pt>
                <c:pt idx="14">
                  <c:v>0.97111117033432925</c:v>
                </c:pt>
                <c:pt idx="15">
                  <c:v>0.99499624830022271</c:v>
                </c:pt>
                <c:pt idx="16">
                  <c:v>0.99914738789737645</c:v>
                </c:pt>
                <c:pt idx="17">
                  <c:v>0.98339909628973043</c:v>
                </c:pt>
                <c:pt idx="18">
                  <c:v>0.94837920816707322</c:v>
                </c:pt>
                <c:pt idx="19">
                  <c:v>0.89548385595720792</c:v>
                </c:pt>
                <c:pt idx="20">
                  <c:v>0.82682181043180558</c:v>
                </c:pt>
                <c:pt idx="21">
                  <c:v>0.74513041067034935</c:v>
                </c:pt>
                <c:pt idx="22">
                  <c:v>0.65366643498920929</c:v>
                </c:pt>
                <c:pt idx="23">
                  <c:v>0.55607626346752659</c:v>
                </c:pt>
                <c:pt idx="24">
                  <c:v>0.45625050828027586</c:v>
                </c:pt>
                <c:pt idx="25">
                  <c:v>0.35816890726838602</c:v>
                </c:pt>
                <c:pt idx="26">
                  <c:v>0.26574166434981067</c:v>
                </c:pt>
                <c:pt idx="27">
                  <c:v>0.18265356202868197</c:v>
                </c:pt>
                <c:pt idx="28">
                  <c:v>0.11221706074487438</c:v>
                </c:pt>
                <c:pt idx="29">
                  <c:v>5.7240241529339923E-2</c:v>
                </c:pt>
                <c:pt idx="30">
                  <c:v>1.9914856674816617E-2</c:v>
                </c:pt>
                <c:pt idx="31">
                  <c:v>1.7289514883911444E-3</c:v>
                </c:pt>
                <c:pt idx="32">
                  <c:v>3.4075406209038467E-3</c:v>
                </c:pt>
                <c:pt idx="33">
                  <c:v>2.4883704020735763E-2</c:v>
                </c:pt>
                <c:pt idx="34">
                  <c:v>6.5301254825088251E-2</c:v>
                </c:pt>
                <c:pt idx="35">
                  <c:v>0.12304887282834884</c:v>
                </c:pt>
                <c:pt idx="36">
                  <c:v>0.19582434273387417</c:v>
                </c:pt>
                <c:pt idx="37">
                  <c:v>0.2807263362128064</c:v>
                </c:pt>
                <c:pt idx="38">
                  <c:v>0.37437007870887429</c:v>
                </c:pt>
                <c:pt idx="39">
                  <c:v>0.47302228971867727</c:v>
                </c:pt>
                <c:pt idx="40">
                  <c:v>0.57275001690430849</c:v>
                </c:pt>
                <c:pt idx="41">
                  <c:v>0.66957743049191898</c:v>
                </c:pt>
                <c:pt idx="42">
                  <c:v>0.75964432705834362</c:v>
                </c:pt>
                <c:pt idx="43">
                  <c:v>0.83936002366000684</c:v>
                </c:pt>
                <c:pt idx="44">
                  <c:v>0.90554650703082784</c:v>
                </c:pt>
                <c:pt idx="45">
                  <c:v>0.95556513094233841</c:v>
                </c:pt>
                <c:pt idx="46">
                  <c:v>0.98742181070208179</c:v>
                </c:pt>
                <c:pt idx="47">
                  <c:v>0.99984652101760318</c:v>
                </c:pt>
                <c:pt idx="48">
                  <c:v>0.99234392789706372</c:v>
                </c:pt>
                <c:pt idx="49">
                  <c:v>0.96521313605237735</c:v>
                </c:pt>
                <c:pt idx="50">
                  <c:v>0.91953576453822727</c:v>
                </c:pt>
                <c:pt idx="51">
                  <c:v>0.85713282601360141</c:v>
                </c:pt>
                <c:pt idx="52">
                  <c:v>0.78049212871361662</c:v>
                </c:pt>
                <c:pt idx="53">
                  <c:v>0.69266909538591726</c:v>
                </c:pt>
                <c:pt idx="54">
                  <c:v>0.59716495322767082</c:v>
                </c:pt>
                <c:pt idx="55">
                  <c:v>0.49778715100597826</c:v>
                </c:pt>
                <c:pt idx="56">
                  <c:v>0.3984975680906282</c:v>
                </c:pt>
                <c:pt idx="57">
                  <c:v>0.30325456682605867</c:v>
                </c:pt>
                <c:pt idx="58">
                  <c:v>0.21585518511601684</c:v>
                </c:pt>
                <c:pt idx="59">
                  <c:v>0.13978376050458433</c:v>
                </c:pt>
                <c:pt idx="60">
                  <c:v>7.807302063375679E-2</c:v>
                </c:pt>
                <c:pt idx="61">
                  <c:v>3.3183177962683261E-2</c:v>
                </c:pt>
                <c:pt idx="62">
                  <c:v>6.9038488605692094E-3</c:v>
                </c:pt>
                <c:pt idx="63">
                  <c:v>2.8270724949740645E-4</c:v>
                </c:pt>
                <c:pt idx="64">
                  <c:v>1.3583717151280686E-2</c:v>
                </c:pt>
                <c:pt idx="65">
                  <c:v>4.6276609274898906E-2</c:v>
                </c:pt>
                <c:pt idx="66">
                  <c:v>9.7058021179770429E-2</c:v>
                </c:pt>
                <c:pt idx="67">
                  <c:v>0.16390345822326005</c:v>
                </c:pt>
                <c:pt idx="68">
                  <c:v>0.24414800377341864</c:v>
                </c:pt>
                <c:pt idx="69">
                  <c:v>0.33459256102546808</c:v>
                </c:pt>
                <c:pt idx="70">
                  <c:v>0.43163139089607439</c:v>
                </c:pt>
                <c:pt idx="71">
                  <c:v>0.53139586146203199</c:v>
                </c:pt>
                <c:pt idx="72">
                  <c:v>0.62990867810686846</c:v>
                </c:pt>
                <c:pt idx="73">
                  <c:v>0.72324244570612406</c:v>
                </c:pt>
                <c:pt idx="74">
                  <c:v>0.80767624147735195</c:v>
                </c:pt>
                <c:pt idx="75">
                  <c:v>0.87984395642940361</c:v>
                </c:pt>
                <c:pt idx="76">
                  <c:v>0.93686849150553486</c:v>
                </c:pt>
                <c:pt idx="77">
                  <c:v>0.97647645844358655</c:v>
                </c:pt>
                <c:pt idx="78">
                  <c:v>0.99708881259190629</c:v>
                </c:pt>
                <c:pt idx="79">
                  <c:v>0.99788380443664537</c:v>
                </c:pt>
                <c:pt idx="80">
                  <c:v>0.97882974016169588</c:v>
                </c:pt>
                <c:pt idx="81">
                  <c:v>0.94068624518112332</c:v>
                </c:pt>
                <c:pt idx="82">
                  <c:v>0.88497398027104379</c:v>
                </c:pt>
                <c:pt idx="83">
                  <c:v>0.81391401762320414</c:v>
                </c:pt>
                <c:pt idx="84">
                  <c:v>0.73033929370569395</c:v>
                </c:pt>
                <c:pt idx="85">
                  <c:v>0.63758166902581204</c:v>
                </c:pt>
                <c:pt idx="86">
                  <c:v>0.53933909736593422</c:v>
                </c:pt>
                <c:pt idx="87">
                  <c:v>0.43952820003577708</c:v>
                </c:pt>
                <c:pt idx="88">
                  <c:v>0.34212812254039354</c:v>
                </c:pt>
                <c:pt idx="89">
                  <c:v>0.25102189860580615</c:v>
                </c:pt>
                <c:pt idx="90">
                  <c:v>0.16984164587797193</c:v>
                </c:pt>
                <c:pt idx="91">
                  <c:v>0.10182376485404809</c:v>
                </c:pt>
                <c:pt idx="92">
                  <c:v>4.9679913807622725E-2</c:v>
                </c:pt>
                <c:pt idx="93">
                  <c:v>1.5488903530479461E-2</c:v>
                </c:pt>
                <c:pt idx="94">
                  <c:v>6.138217063957678E-4</c:v>
                </c:pt>
                <c:pt idx="95">
                  <c:v>5.6476909066627114E-3</c:v>
                </c:pt>
                <c:pt idx="96">
                  <c:v>3.0389826651558503E-2</c:v>
                </c:pt>
                <c:pt idx="97">
                  <c:v>7.3853838067258537E-2</c:v>
                </c:pt>
                <c:pt idx="98">
                  <c:v>0.13430695217723831</c:v>
                </c:pt>
                <c:pt idx="99">
                  <c:v>0.20933909409276621</c:v>
                </c:pt>
                <c:pt idx="100">
                  <c:v>0.29595896909328623</c:v>
                </c:pt>
                <c:pt idx="101">
                  <c:v>0.39071331610734955</c:v>
                </c:pt>
                <c:pt idx="102">
                  <c:v>0.48982457833413906</c:v>
                </c:pt>
                <c:pt idx="103">
                  <c:v>0.5893415025123464</c:v>
                </c:pt>
                <c:pt idx="104">
                  <c:v>0.68529666291880098</c:v>
                </c:pt>
                <c:pt idx="105">
                  <c:v>0.77386463011211637</c:v>
                </c:pt>
                <c:pt idx="106">
                  <c:v>0.85151447873267794</c:v>
                </c:pt>
                <c:pt idx="107">
                  <c:v>0.91515055435425074</c:v>
                </c:pt>
                <c:pt idx="108">
                  <c:v>0.96223588745705191</c:v>
                </c:pt>
                <c:pt idx="109">
                  <c:v>0.99089333439663396</c:v>
                </c:pt>
                <c:pt idx="110">
                  <c:v>0.99998041319731878</c:v>
                </c:pt>
                <c:pt idx="111">
                  <c:v>0.98913485070325857</c:v>
                </c:pt>
                <c:pt idx="112">
                  <c:v>0.95878902526593979</c:v>
                </c:pt>
                <c:pt idx="113">
                  <c:v>0.91015272918375867</c:v>
                </c:pt>
                <c:pt idx="114">
                  <c:v>0.84516493810080429</c:v>
                </c:pt>
                <c:pt idx="115">
                  <c:v>0.76641651016671974</c:v>
                </c:pt>
                <c:pt idx="116">
                  <c:v>0.67704689669820273</c:v>
                </c:pt>
                <c:pt idx="117">
                  <c:v>0.58061898216211905</c:v>
                </c:pt>
                <c:pt idx="118">
                  <c:v>0.48097704321514145</c:v>
                </c:pt>
                <c:pt idx="119">
                  <c:v>0.38209348952476463</c:v>
                </c:pt>
                <c:pt idx="120">
                  <c:v>0.28791049633152566</c:v>
                </c:pt>
                <c:pt idx="121">
                  <c:v>0.2021828423624171</c:v>
                </c:pt>
                <c:pt idx="122">
                  <c:v>0.12832821865193131</c:v>
                </c:pt>
                <c:pt idx="123">
                  <c:v>6.9290975985662986E-2</c:v>
                </c:pt>
                <c:pt idx="124">
                  <c:v>2.7424742925923722E-2</c:v>
                </c:pt>
                <c:pt idx="125">
                  <c:v>4.3985940682669629E-3</c:v>
                </c:pt>
                <c:pt idx="126">
                  <c:v>1.1305093044328778E-3</c:v>
                </c:pt>
                <c:pt idx="127">
                  <c:v>1.7750776860917691E-2</c:v>
                </c:pt>
                <c:pt idx="128">
                  <c:v>5.3596799118531553E-2</c:v>
                </c:pt>
                <c:pt idx="129">
                  <c:v>0.10723950828852793</c:v>
                </c:pt>
                <c:pt idx="130">
                  <c:v>0.17654033883565678</c:v>
                </c:pt>
                <c:pt idx="131">
                  <c:v>0.25873648533742116</c:v>
                </c:pt>
                <c:pt idx="132">
                  <c:v>0.35055104681773547</c:v>
                </c:pt>
                <c:pt idx="133">
                  <c:v>0.44832366644798283</c:v>
                </c:pt>
                <c:pt idx="134">
                  <c:v>0.54815645842284844</c:v>
                </c:pt>
                <c:pt idx="135">
                  <c:v>0.64606940436688742</c:v>
                </c:pt>
                <c:pt idx="136">
                  <c:v>0.73815902410747947</c:v>
                </c:pt>
                <c:pt idx="137">
                  <c:v>0.82075399511116698</c:v>
                </c:pt>
                <c:pt idx="138">
                  <c:v>0.89056151652753612</c:v>
                </c:pt>
                <c:pt idx="139">
                  <c:v>0.94479858276808881</c:v>
                </c:pt>
                <c:pt idx="140">
                  <c:v>0.98130293315677419</c:v>
                </c:pt>
                <c:pt idx="141">
                  <c:v>0.99861925443973432</c:v>
                </c:pt>
                <c:pt idx="142">
                  <c:v>0.99605719953222949</c:v>
                </c:pt>
                <c:pt idx="143">
                  <c:v>0.97371890947839013</c:v>
                </c:pt>
                <c:pt idx="144">
                  <c:v>0.93249494141011224</c:v>
                </c:pt>
                <c:pt idx="145">
                  <c:v>0.87402876484452374</c:v>
                </c:pt>
                <c:pt idx="146">
                  <c:v>0.80065124174060576</c:v>
                </c:pt>
                <c:pt idx="147">
                  <c:v>0.71528770238834705</c:v>
                </c:pt>
                <c:pt idx="148">
                  <c:v>0.62134132172149625</c:v>
                </c:pt>
                <c:pt idx="149">
                  <c:v>0.52255744547229288</c:v>
                </c:pt>
                <c:pt idx="150">
                  <c:v>0.42287427505624486</c:v>
                </c:pt>
                <c:pt idx="151">
                  <c:v>0.32626586390940504</c:v>
                </c:pt>
                <c:pt idx="152">
                  <c:v>0.23658368451872716</c:v>
                </c:pt>
                <c:pt idx="153">
                  <c:v>0.15740308236803499</c:v>
                </c:pt>
                <c:pt idx="154">
                  <c:v>9.1880738196237405E-2</c:v>
                </c:pt>
                <c:pt idx="155">
                  <c:v>4.2628821097750146E-2</c:v>
                </c:pt>
                <c:pt idx="156">
                  <c:v>1.161084958387786E-2</c:v>
                </c:pt>
                <c:pt idx="157">
                  <c:v>6.3412296009237774E-5</c:v>
                </c:pt>
                <c:pt idx="158">
                  <c:v>8.4468691187660275E-3</c:v>
                </c:pt>
                <c:pt idx="159">
                  <c:v>3.6426998084152756E-2</c:v>
                </c:pt>
                <c:pt idx="160">
                  <c:v>8.2888319746722339E-2</c:v>
                </c:pt>
                <c:pt idx="161">
                  <c:v>0.14597856782896701</c:v>
                </c:pt>
                <c:pt idx="162">
                  <c:v>0.22318253323263998</c:v>
                </c:pt>
                <c:pt idx="163">
                  <c:v>0.31142233748829701</c:v>
                </c:pt>
                <c:pt idx="164">
                  <c:v>0.40718013805706943</c:v>
                </c:pt>
                <c:pt idx="165">
                  <c:v>0.50663837361149411</c:v>
                </c:pt>
                <c:pt idx="166">
                  <c:v>0.60583195815862811</c:v>
                </c:pt>
                <c:pt idx="167">
                  <c:v>0.70080635650603373</c:v>
                </c:pt>
                <c:pt idx="168">
                  <c:v>0.78777523910064551</c:v>
                </c:pt>
                <c:pt idx="169">
                  <c:v>0.86327143103959514</c:v>
                </c:pt>
                <c:pt idx="170">
                  <c:v>0.92428513739228757</c:v>
                </c:pt>
                <c:pt idx="171">
                  <c:v>0.96838393422632485</c:v>
                </c:pt>
                <c:pt idx="172">
                  <c:v>0.9938097416737347</c:v>
                </c:pt>
                <c:pt idx="173">
                  <c:v>0.99954891302736415</c:v>
                </c:pt>
                <c:pt idx="174">
                  <c:v>0.9853726456363463</c:v>
                </c:pt>
                <c:pt idx="175">
                  <c:v>0.95184610254576252</c:v>
                </c:pt>
                <c:pt idx="176">
                  <c:v>0.90030588122950961</c:v>
                </c:pt>
                <c:pt idx="177">
                  <c:v>0.83280672766689301</c:v>
                </c:pt>
                <c:pt idx="178">
                  <c:v>0.75203962010455783</c:v>
                </c:pt>
                <c:pt idx="179">
                  <c:v>0.66122448824566782</c:v>
                </c:pt>
                <c:pt idx="180">
                  <c:v>0.56398184481371649</c:v>
                </c:pt>
                <c:pt idx="181">
                  <c:v>0.46418844713542895</c:v>
                </c:pt>
                <c:pt idx="182">
                  <c:v>0.36582274305996193</c:v>
                </c:pt>
                <c:pt idx="183">
                  <c:v>0.27280626279787495</c:v>
                </c:pt>
                <c:pt idx="184">
                  <c:v>0.18884727988674013</c:v>
                </c:pt>
                <c:pt idx="185">
                  <c:v>0.11729297402733291</c:v>
                </c:pt>
                <c:pt idx="186">
                  <c:v>6.0995989591598236E-2</c:v>
                </c:pt>
                <c:pt idx="187">
                  <c:v>2.220070969358133E-2</c:v>
                </c:pt>
                <c:pt idx="188">
                  <c:v>2.4537797172309367E-3</c:v>
                </c:pt>
              </c:numCache>
            </c:numRef>
          </c:yVal>
          <c:smooth val="1"/>
          <c:extLst>
            <c:ext xmlns:c16="http://schemas.microsoft.com/office/drawing/2014/chart" uri="{C3380CC4-5D6E-409C-BE32-E72D297353CC}">
              <c16:uniqueId val="{00000000-34E3-4ABF-B80A-574F4F50895B}"/>
            </c:ext>
          </c:extLst>
        </c:ser>
        <c:dLbls>
          <c:showLegendKey val="0"/>
          <c:showVal val="0"/>
          <c:showCatName val="0"/>
          <c:showSerName val="0"/>
          <c:showPercent val="0"/>
          <c:showBubbleSize val="0"/>
        </c:dLbls>
        <c:axId val="-1071061376"/>
        <c:axId val="-1071060288"/>
        <c:extLst/>
      </c:scatterChart>
      <c:valAx>
        <c:axId val="-1071061376"/>
        <c:scaling>
          <c:orientation val="minMax"/>
          <c:max val="22"/>
          <c:min val="0"/>
        </c:scaling>
        <c:delete val="0"/>
        <c:axPos val="b"/>
        <c:numFmt formatCode="0.00_ " sourceLinked="1"/>
        <c:majorTickMark val="none"/>
        <c:minorTickMark val="none"/>
        <c:tickLblPos val="none"/>
        <c:spPr>
          <a:noFill/>
          <a:ln w="15875" cap="flat" cmpd="sng" algn="ctr">
            <a:solidFill>
              <a:schemeClr val="tx1"/>
            </a:solidFill>
            <a:round/>
            <a:tailEnd type="stealth"/>
          </a:ln>
          <a:effectLst/>
        </c:spPr>
        <c:txPr>
          <a:bodyPr rot="-60000000" spcFirstLastPara="1" vertOverflow="ellipsis" vert="horz" wrap="square" anchor="ctr" anchorCtr="1"/>
          <a:lstStyle/>
          <a:p>
            <a:pPr>
              <a:defRPr sz="11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zh-CN"/>
          </a:p>
        </c:txPr>
        <c:crossAx val="-1071060288"/>
        <c:crosses val="autoZero"/>
        <c:crossBetween val="midCat"/>
        <c:majorUnit val="8"/>
        <c:minorUnit val="8"/>
      </c:valAx>
      <c:valAx>
        <c:axId val="-1071060288"/>
        <c:scaling>
          <c:orientation val="minMax"/>
          <c:max val="1.2"/>
          <c:min val="-0.2"/>
        </c:scaling>
        <c:delete val="0"/>
        <c:axPos val="l"/>
        <c:numFmt formatCode="0_ " sourceLinked="0"/>
        <c:majorTickMark val="none"/>
        <c:minorTickMark val="none"/>
        <c:tickLblPos val="none"/>
        <c:spPr>
          <a:noFill/>
          <a:ln w="15875" cap="flat" cmpd="sng" algn="ctr">
            <a:solidFill>
              <a:schemeClr val="tx1"/>
            </a:solidFill>
            <a:round/>
            <a:tailEnd type="stealth"/>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CN"/>
          </a:p>
        </c:txPr>
        <c:crossAx val="-1071061376"/>
        <c:crossesAt val="-5"/>
        <c:crossBetween val="midCat"/>
        <c:majorUnit val="3.5"/>
        <c:minorUnit val="0.5"/>
      </c:valAx>
      <c:spPr>
        <a:noFill/>
      </c:spPr>
    </c:plotArea>
    <c:plotVisOnly val="1"/>
    <c:dispBlanksAs val="gap"/>
    <c:showDLblsOverMax val="0"/>
  </c:chart>
  <c:spPr>
    <a:noFill/>
    <a:ln w="9525" cap="flat" cmpd="sng" algn="ctr">
      <a:noFill/>
      <a:round/>
    </a:ln>
    <a:effectLst/>
  </c:spPr>
  <c:txPr>
    <a:bodyPr/>
    <a:lstStyle/>
    <a:p>
      <a:pPr>
        <a:defRPr/>
      </a:pPr>
      <a:endParaRPr lang="zh-CN"/>
    </a:p>
  </c:txPr>
  <c:externalData r:id="rId2">
    <c:autoUpdate val="0"/>
  </c:externalData>
  <c:userShapes r:id="rId3"/>
</c:chartSpace>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5" Type="http://schemas.openxmlformats.org/officeDocument/2006/relationships/image" Target="../media/image64.emf"/><Relationship Id="rId4"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drawing1.xml><?xml version="1.0" encoding="utf-8"?>
<c:userShapes xmlns:c="http://schemas.openxmlformats.org/drawingml/2006/chart">
  <cdr:relSizeAnchor xmlns:cdr="http://schemas.openxmlformats.org/drawingml/2006/chartDrawing">
    <cdr:from>
      <cdr:x>0.42815</cdr:x>
      <cdr:y>0.15222</cdr:y>
    </cdr:from>
    <cdr:to>
      <cdr:x>0.44282</cdr:x>
      <cdr:y>0.18351</cdr:y>
    </cdr:to>
    <cdr:sp macro="" textlink="">
      <cdr:nvSpPr>
        <cdr:cNvPr id="2" name="文本框 1"/>
        <cdr:cNvSpPr txBox="1"/>
      </cdr:nvSpPr>
      <cdr:spPr>
        <a:xfrm xmlns:a="http://schemas.openxmlformats.org/drawingml/2006/main">
          <a:off x="1334367" y="222428"/>
          <a:ext cx="45719" cy="4571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100"/>
            <a:t>Ampitude</a:t>
          </a:r>
          <a:endParaRPr lang="zh-CN" altLang="en-US" sz="1100"/>
        </a:p>
      </cdr:txBody>
    </cdr:sp>
  </cdr:relSizeAnchor>
  <cdr:relSizeAnchor xmlns:cdr="http://schemas.openxmlformats.org/drawingml/2006/chartDrawing">
    <cdr:from>
      <cdr:x>0.83716</cdr:x>
      <cdr:y>0.45244</cdr:y>
    </cdr:from>
    <cdr:to>
      <cdr:x>0.93893</cdr:x>
      <cdr:y>0.65415</cdr:y>
    </cdr:to>
    <cdr:sp macro="" textlink="">
      <cdr:nvSpPr>
        <cdr:cNvPr id="9" name="文本框 8"/>
        <cdr:cNvSpPr txBox="1"/>
      </cdr:nvSpPr>
      <cdr:spPr>
        <a:xfrm xmlns:a="http://schemas.openxmlformats.org/drawingml/2006/main">
          <a:off x="2742162" y="661107"/>
          <a:ext cx="333376" cy="29474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CN" sz="1600">
              <a:latin typeface="Arial" panose="020B0604020202020204" pitchFamily="34" charset="0"/>
              <a:cs typeface="Arial" panose="020B0604020202020204" pitchFamily="34" charset="0"/>
            </a:rPr>
            <a:t>...</a:t>
          </a:r>
          <a:endParaRPr lang="zh-CN" altLang="en-US" sz="1600">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0.92876</cdr:x>
      <cdr:y>0.83212</cdr:y>
    </cdr:from>
    <cdr:to>
      <cdr:x>1</cdr:x>
      <cdr:y>1</cdr:y>
    </cdr:to>
    <cdr:sp macro="" textlink="">
      <cdr:nvSpPr>
        <cdr:cNvPr id="27" name="文本框 26"/>
        <cdr:cNvSpPr txBox="1"/>
      </cdr:nvSpPr>
      <cdr:spPr>
        <a:xfrm xmlns:a="http://schemas.openxmlformats.org/drawingml/2006/main">
          <a:off x="4212855" y="1863652"/>
          <a:ext cx="323145" cy="37598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CN" sz="2400" i="1" dirty="0">
              <a:latin typeface="Times New Roman" panose="02020603050405020304" pitchFamily="18" charset="0"/>
              <a:cs typeface="Times New Roman" panose="02020603050405020304" pitchFamily="18" charset="0"/>
            </a:rPr>
            <a:t>t</a:t>
          </a:r>
          <a:endParaRPr lang="zh-CN" altLang="en-US" sz="2400" i="1" dirty="0">
            <a:latin typeface="Times New Roman" panose="02020603050405020304" pitchFamily="18" charset="0"/>
            <a:cs typeface="Times New Roman" panose="02020603050405020304" pitchFamily="18" charset="0"/>
          </a:endParaRPr>
        </a:p>
      </cdr:txBody>
    </cdr:sp>
  </cdr:relSizeAnchor>
  <cdr:relSizeAnchor xmlns:cdr="http://schemas.openxmlformats.org/drawingml/2006/chartDrawing">
    <cdr:from>
      <cdr:x>0.00541</cdr:x>
      <cdr:y>0.08344</cdr:y>
    </cdr:from>
    <cdr:to>
      <cdr:x>0.16701</cdr:x>
      <cdr:y>0.30182</cdr:y>
    </cdr:to>
    <cdr:sp macro="" textlink="">
      <cdr:nvSpPr>
        <cdr:cNvPr id="5" name="文本框 1">
          <a:extLst xmlns:a="http://schemas.openxmlformats.org/drawingml/2006/main">
            <a:ext uri="{FF2B5EF4-FFF2-40B4-BE49-F238E27FC236}">
              <a16:creationId xmlns:a16="http://schemas.microsoft.com/office/drawing/2014/main" id="{F0AE2DCD-C49E-4366-B238-5A4EB14B0387}"/>
            </a:ext>
          </a:extLst>
        </cdr:cNvPr>
        <cdr:cNvSpPr txBox="1"/>
      </cdr:nvSpPr>
      <cdr:spPr>
        <a:xfrm xmlns:a="http://schemas.openxmlformats.org/drawingml/2006/main">
          <a:off x="24543" y="186884"/>
          <a:ext cx="733019" cy="489093"/>
        </a:xfrm>
        <a:prstGeom xmlns:a="http://schemas.openxmlformats.org/drawingml/2006/main" prst="rect">
          <a:avLst/>
        </a:prstGeom>
      </cdr:spPr>
      <cdr:txBody>
        <a:bodyPr xmlns:a="http://schemas.openxmlformats.org/drawingml/2006/main" wrap="none" lIns="0" r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2400" i="1" dirty="0">
              <a:latin typeface="Times New Roman" panose="02020603050405020304" pitchFamily="18" charset="0"/>
              <a:cs typeface="Times New Roman" panose="02020603050405020304" pitchFamily="18" charset="0"/>
            </a:rPr>
            <a:t>|x</a:t>
          </a:r>
          <a:r>
            <a:rPr lang="en-US" altLang="zh-CN" sz="2400" i="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t</a:t>
          </a:r>
          <a:r>
            <a:rPr lang="en-US" altLang="zh-CN" sz="2400" i="0" dirty="0">
              <a:latin typeface="Times New Roman" panose="02020603050405020304" pitchFamily="18" charset="0"/>
              <a:cs typeface="Times New Roman" panose="02020603050405020304" pitchFamily="18" charset="0"/>
            </a:rPr>
            <a:t>)|</a:t>
          </a:r>
          <a:r>
            <a:rPr lang="en-US" altLang="zh-CN" sz="2400" i="0" baseline="30000" dirty="0">
              <a:latin typeface="Times New Roman" panose="02020603050405020304" pitchFamily="18" charset="0"/>
              <a:cs typeface="Times New Roman" panose="02020603050405020304" pitchFamily="18" charset="0"/>
            </a:rPr>
            <a:t>2</a:t>
          </a:r>
          <a:endParaRPr lang="zh-CN" altLang="en-US" sz="2400" i="0" baseline="30000" dirty="0">
            <a:latin typeface="Times New Roman" panose="02020603050405020304" pitchFamily="18" charset="0"/>
            <a:cs typeface="Times New Roman" panose="02020603050405020304" pitchFamily="18" charset="0"/>
          </a:endParaRPr>
        </a:p>
      </cdr:txBody>
    </cdr:sp>
  </cdr:relSizeAnchor>
  <cdr:relSizeAnchor xmlns:cdr="http://schemas.openxmlformats.org/drawingml/2006/chartDrawing">
    <cdr:from>
      <cdr:x>0.01226</cdr:x>
      <cdr:y>0.76878</cdr:y>
    </cdr:from>
    <cdr:to>
      <cdr:x>0.04927</cdr:x>
      <cdr:y>0.97744</cdr:y>
    </cdr:to>
    <cdr:sp macro="" textlink="">
      <cdr:nvSpPr>
        <cdr:cNvPr id="7" name="文本框 1">
          <a:extLst xmlns:a="http://schemas.openxmlformats.org/drawingml/2006/main">
            <a:ext uri="{FF2B5EF4-FFF2-40B4-BE49-F238E27FC236}">
              <a16:creationId xmlns:a16="http://schemas.microsoft.com/office/drawing/2014/main" id="{4CEA45D3-80DE-4619-A49C-BFB0B0FE81E5}"/>
            </a:ext>
          </a:extLst>
        </cdr:cNvPr>
        <cdr:cNvSpPr txBox="1"/>
      </cdr:nvSpPr>
      <cdr:spPr>
        <a:xfrm xmlns:a="http://schemas.openxmlformats.org/drawingml/2006/main">
          <a:off x="40039" y="1106663"/>
          <a:ext cx="120836" cy="300368"/>
        </a:xfrm>
        <a:prstGeom xmlns:a="http://schemas.openxmlformats.org/drawingml/2006/main" prst="rect">
          <a:avLst/>
        </a:prstGeom>
      </cdr:spPr>
      <cdr:txBody>
        <a:bodyPr xmlns:a="http://schemas.openxmlformats.org/drawingml/2006/main" wrap="none" lIns="0" r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1800" i="0">
              <a:latin typeface="Times New Roman" panose="02020603050405020304" pitchFamily="18" charset="0"/>
              <a:cs typeface="Times New Roman" panose="02020603050405020304" pitchFamily="18" charset="0"/>
            </a:rPr>
            <a:t>0</a:t>
          </a:r>
          <a:endParaRPr lang="zh-CN" altLang="en-US" sz="1800" i="0">
            <a:latin typeface="Times New Roman" panose="02020603050405020304" pitchFamily="18" charset="0"/>
            <a:cs typeface="Times New Roman" panose="02020603050405020304" pitchFamily="18"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4283" cy="495935"/>
          </a:xfrm>
          <a:prstGeom prst="rect">
            <a:avLst/>
          </a:prstGeom>
        </p:spPr>
        <p:txBody>
          <a:bodyPr vert="horz" lIns="95492" tIns="47746" rIns="95492" bIns="47746" rtlCol="0"/>
          <a:lstStyle>
            <a:lvl1pPr algn="l">
              <a:defRPr sz="1300"/>
            </a:lvl1pPr>
          </a:lstStyle>
          <a:p>
            <a:endParaRPr lang="zh-CN" altLang="en-US"/>
          </a:p>
        </p:txBody>
      </p:sp>
      <p:sp>
        <p:nvSpPr>
          <p:cNvPr id="3" name="日期占位符 2"/>
          <p:cNvSpPr>
            <a:spLocks noGrp="1"/>
          </p:cNvSpPr>
          <p:nvPr>
            <p:ph type="dt" sz="quarter" idx="1"/>
          </p:nvPr>
        </p:nvSpPr>
        <p:spPr>
          <a:xfrm>
            <a:off x="3848645" y="1"/>
            <a:ext cx="2944283" cy="495935"/>
          </a:xfrm>
          <a:prstGeom prst="rect">
            <a:avLst/>
          </a:prstGeom>
        </p:spPr>
        <p:txBody>
          <a:bodyPr vert="horz" lIns="95492" tIns="47746" rIns="95492" bIns="47746" rtlCol="0"/>
          <a:lstStyle>
            <a:lvl1pPr algn="r">
              <a:defRPr sz="1300"/>
            </a:lvl1pPr>
          </a:lstStyle>
          <a:p>
            <a:fld id="{EABEC9A9-8197-4257-ADF2-59768B043AAC}" type="datetimeFigureOut">
              <a:rPr lang="zh-CN" altLang="en-US" smtClean="0"/>
              <a:t>2023/3/2</a:t>
            </a:fld>
            <a:endParaRPr lang="zh-CN" altLang="en-US"/>
          </a:p>
        </p:txBody>
      </p:sp>
      <p:sp>
        <p:nvSpPr>
          <p:cNvPr id="4" name="页脚占位符 3"/>
          <p:cNvSpPr>
            <a:spLocks noGrp="1"/>
          </p:cNvSpPr>
          <p:nvPr>
            <p:ph type="ftr" sz="quarter" idx="2"/>
          </p:nvPr>
        </p:nvSpPr>
        <p:spPr>
          <a:xfrm>
            <a:off x="0" y="9421044"/>
            <a:ext cx="2944283" cy="495935"/>
          </a:xfrm>
          <a:prstGeom prst="rect">
            <a:avLst/>
          </a:prstGeom>
        </p:spPr>
        <p:txBody>
          <a:bodyPr vert="horz" lIns="95492" tIns="47746" rIns="95492" bIns="47746"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48645" y="9421044"/>
            <a:ext cx="2944283" cy="495935"/>
          </a:xfrm>
          <a:prstGeom prst="rect">
            <a:avLst/>
          </a:prstGeom>
        </p:spPr>
        <p:txBody>
          <a:bodyPr vert="horz" lIns="95492" tIns="47746" rIns="95492" bIns="47746" rtlCol="0" anchor="b"/>
          <a:lstStyle>
            <a:lvl1pPr algn="r">
              <a:defRPr sz="1300"/>
            </a:lvl1pPr>
          </a:lstStyle>
          <a:p>
            <a:fld id="{93D655E0-DE0B-47B4-9B41-34C4A90D47A8}" type="slidenum">
              <a:rPr lang="zh-CN" altLang="en-US" smtClean="0"/>
              <a:t>‹#›</a:t>
            </a:fld>
            <a:endParaRPr lang="zh-CN" altLang="en-US"/>
          </a:p>
        </p:txBody>
      </p:sp>
    </p:spTree>
    <p:extLst>
      <p:ext uri="{BB962C8B-B14F-4D97-AF65-F5344CB8AC3E}">
        <p14:creationId xmlns:p14="http://schemas.microsoft.com/office/powerpoint/2010/main" val="35532716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7-16T07:59:04.304"/>
    </inkml:context>
    <inkml:brush xml:id="br0">
      <inkml:brushProperty name="width" value="0.025" units="cm"/>
      <inkml:brushProperty name="height" value="0.025" units="cm"/>
      <inkml:brushProperty name="color" value="#FFC114"/>
    </inkml:brush>
    <inkml:brush xml:id="br1">
      <inkml:brushProperty name="width" value="0.1" units="cm"/>
      <inkml:brushProperty name="height" value="0.1" units="cm"/>
      <inkml:brushProperty name="color" value="#FFC114"/>
    </inkml:brush>
  </inkml:definitions>
  <inkml:trace contextRef="#ctx0" brushRef="#br0">475 1459 10135 0 0,'0'0'464'0'0,"-1"0"-9"0"0,0-2-258 0 0,-11-7 1480 0 0,11 8-1597 0 0,0 0 0 0 0,0 1-1 0 0,0-1 1 0 0,0 0 0 0 0,0 0 0 0 0,0 1-1 0 0,1-1 1 0 0,-1 0 0 0 0,0 0-1 0 0,0 0 1 0 0,0 0 0 0 0,1 0-1 0 0,-1 0 1 0 0,1-1 0 0 0,-1 1-1 0 0,1 0 1 0 0,-1 0 0 0 0,1 0 0 0 0,0 0-1 0 0,-1-1 1 0 0,1 1 0 0 0,0 0-1 0 0,0 0 1 0 0,0-1 0 0 0,0 1-1 0 0,0 0 1 0 0,0 0 0 0 0,0-1 0 0 0,1 1-1 0 0,-1-1-79 0 0,6-20-129 0 0,0-1-1 0 0,2 1 1 0 0,0 1-1 0 0,1 0 1 0 0,8-12 129 0 0,32-87-753 0 0,-15 20 1681 0 0,-31 94-875 0 0,0-1-1 0 0,0 0 0 0 0,-1 0 0 0 0,0 1 1 0 0,-1-1-1 0 0,0-1 0 0 0,0 1 0 0 0,0 0 1 0 0,-1 0-1 0 0,0-2-52 0 0,-3-1 37 0 0,-9 22-485 0 0,-2 21 384 0 0,-11 24 64 0 0,-4 53-10 0 0,3 27-44 0 0,3-24 129 0 0,22-112-20 0 0,-1-20-45 0 0,2-19-46 0 0,2 1 0 0 0,1-1 0 0 0,2 1 0 0 0,2-1 0 0 0,9-29 36 0 0,-15 64 0 0 0,25-85 0 0 0,0 43-70 0 0,-26 44 3 0 0,0 1-4 0 0,-13 28-11 0 0,-58 185 28 0 0,51-160 65 0 0,19-52 42 0 0,1-1 11 0 0,0 0 0 0 0,0 0 0 0 0,5-23 376 0 0,0-33-376 0 0,16-33-64 0 0,15-40 0 0 0,-32 82 0 0 0,-4 40 47 0 0,0 7 8 0 0,-3-1-34 0 0,-10 16 96 0 0,-31 103-458 0 0,23-38 130 0 0,16-46 211 0 0,4-30 11 0 0,1-3 21 0 0,-4-49-211 0 0,19-49 355 0 0,-1 40-176 0 0,-11 54-10 0 0,-3 2-45 0 0,3 4-112 0 0,-10 55 463 0 0,-10 29-296 0 0,-4-1 0 0 0,11-66 0 0 0,-3 20 0 0 0,1-19 76 0 0,12-21-17 0 0,0 0 12 0 0,0 0 14 0 0,0 0-16 0 0,0 0 1 0 0,0 0 16 0 0,0 0-11 0 0,2-36 150 0 0,3-2-97 0 0,7 2-128 0 0,12-47-73 0 0,-1 44-6 0 0,-7 16 79 0 0,7-26-645 0 0,-36 67 34 0 0,-31 80-85 0 0,17-29 696 0 0,17-47 91 0 0,9-22 1 0 0,1 0 13 0 0,0 0-1 0 0,0 0-1 0 0,0 0-7 0 0,2-30 681 0 0,4-21-705 0 0,20-29-72 0 0,-7 38 0 0 0,-13-13-1290 0 0,-17 143 700 0 0,10-87 654 0 0,-2 20-125 0 0,3-20 114 0 0,0-1 18 0 0,0 0 25 0 0,0 0 0 0 0,0 0-7 0 0,0 0 17 0 0,0 0 71 0 0,0 0 30 0 0,0 0 7 0 0,0 0-8 0 0,0 0-46 0 0,0 0-22 0 0,0 0-2 0 0,-1-40 118 0 0,6-24-249 0 0,3 32-8 0 0,-4-37 267 0 0,2 39-264 0 0,-2 24-337 0 0,-4 17 247 0 0,-2 15 13 0 0,2-26 61 0 0,-6 24 751 0 0,6-25-670 0 0,1-9 77 0 0,0 6-78 0 0,5-21 66 0 0,5-38-2 0 0,-3 23-64 0 0,7 0 8 0 0,-14 37-72 0 0,20-76 355 0 0,-21 78-300 0 0,0-15 79 0 0,0 12-134 0 0,2-33 64 0 0,-2 34-64 0 0,1 0 0 0 0,0-1 0 0 0,0 0 0 0 0,12-32 0 0 0,-12 33 0 0 0,1-1 0 0 0,0 1 0 0 0,-1 0 0 0 0,0-1 0 0 0,0 1 11 0 0,-1 2 32 0 0,0 0-43 0 0,0 0-56 0 0,0 1-24 0 0,0 0-10 0 0,0 0 16 0 0,0 0 8 0 0,-4 16-158 0 0,-3 15 150 0 0,-5 30 20 0 0,2-19 54 0 0,6-65 924 0 0,13-71-352 0 0,-3 38-380 0 0,11 12-181 0 0,-17 42 42 0 0,0 0 1 0 0,2 0-33 0 0,-2 1 22 0 0,1-2-33 0 0,19-41 62 0 0,-13 28-72 0 0,-5 13 0 0 0,7-19 0 0 0,7-29 64 0 0,-2 1-64 0 0,-13 46 0 0 0,0 0 0 0 0,17-39 0 0 0,-10 25 0 0 0,2-2 0 0 0,17-42 0 0 0,-26 58 0 0 0,6-16 0 0 0,-6 16 0 0 0,3-20 0 0 0,4-5-74 0 0,-8 28 18 0 0,0 1-20 0 0,0 0 2 0 0,0 0 4 0 0,0 0 4 0 0,0 1 13 0 0,-1 3 42 0 0,0 0 11 0 0,-17 69-256 0 0,7-4 192 0 0,11-65 64 0 0,0 1 0 0 0,0-1 0 0 0,0 0 0 0 0,0 0 0 0 0,0 0 0 0 0,-4 27-714 0 0,1-19 699 0 0,3-11-65 0 0,0-1 3 0 0,0-4-1842 0 0,5-21 1843 0 0,9-36-228 0 0,-14 60 216 0 0,0 1-23 0 0,0 0-1 0 0,0 0-52 0 0,0 0-218 0 0,0 0-98 0 0,0 0-514 0 0,1 0-2067 0 0,2-3-882 0 0</inkml:trace>
  <inkml:trace contextRef="#ctx0" brushRef="#br1" timeOffset="24040.15">651 708 10911 0 0,'-12'-18'3224'0'0,"9"9"-2682"0"0,3 8-597 0 0,2 41-1534 0 0,-2-7 1472 0 0,-1 0 0 0 0,-2 1 0 0 0,-1-1 1 0 0,-2 0-1 0 0,-1-1 0 0 0,-1 0 0 0 0,-13 31 117 0 0,6 0 1086 0 0,15-43-842 0 0,14-32-423 0 0,28-94-489 0 0,-32 75 580 0 0,-1 0 0 0 0,-1-1 1 0 0,-1 0-1 0 0,-2 0 0 0 0,-2 0 0 0 0,0-7 88 0 0,6-44-117 0 0,-2-39-71 0 0,-7 122 244 0 0,0 0 0 0 0,0 1 0 0 0,0-1 0 0 0,0 0 0 0 0,-1 0-1 0 0,1 1 1 0 0,0-1 0 0 0,0 0 0 0 0,0 0 0 0 0,0 1 0 0 0,0-1 0 0 0,-1 0 0 0 0,1 0 0 0 0,0 0 0 0 0,0 1 0 0 0,0-1-1 0 0,-1 0 1 0 0,1 0 0 0 0,0 0 0 0 0,0 0 0 0 0,0 1 0 0 0,-1-1 0 0 0,1 0 0 0 0,0 0 0 0 0,0 0 0 0 0,-1 0 0 0 0,1 0-1 0 0,0 0 1 0 0,-1 0 0 0 0,1 0 0 0 0,0 0 0 0 0,0 0 0 0 0,-1 0 0 0 0,1 0 0 0 0,0 0 0 0 0,-1 0 0 0 0,1 0 0 0 0,0 0-1 0 0,0 0 1 0 0,-1 0 0 0 0,1 0 0 0 0,0 0 0 0 0,0 0 0 0 0,-1-1 0 0 0,1 1 0 0 0,0 0 0 0 0,0 0 0 0 0,0 0 0 0 0,-1 0-1 0 0,1-1 1 0 0,0 1 0 0 0,0 0 0 0 0,-1 0-56 0 0,-9 28-286 0 0,-42 158 222 0 0,7-52 128 0 0,12-44-64 0 0,27-68-12 0 0,0-34-269 0 0,16-81-375 0 0,28-172 389 0 0,-14 168 73 0 0,-24 88 172 0 0,-15 66 86 0 0,-25 148 0 0 0,35-163-58 0 0,-25 95 70 0 0,30-136 6 0 0,-4-3 409 0 0,18-98-1109 0 0,-3 52 429 0 0,23-131 403 0 0,-15 49-68 0 0,1 79-228 0 0,-20 50 39 0 0,3-1 22 0 0,-3 2-33 0 0,-8 52-10 0 0,-15 19 128 0 0,-21 87 27 0 0,40-151 62 0 0,4-7-174 0 0,-5-2 958 0 0,15-105-729 0 0,17-71-144 0 0,-15 149-136 0 0,-11 25 72 0 0,1-21-213 0 0,-2 24 269 0 0,0 1 19 0 0,0 0-3 0 0,0 0 2 0 0,-1-1-74 0 0,-9 31-560 0 0,-8 60 347 0 0,17-89 282 0 0,1-1 74 0 0,0 0 9 0 0,0 0-7 0 0,0 0-5 0 0,0 0-17 0 0,0 0-10 0 0,0 0-1 0 0,4-45 200 0 0,1 0-248 0 0,-3-35 384 0 0,5 30-448 0 0,-3 27 0 0 0,7-7 11 0 0,-14 17 160 0 0,3 10-161 0 0,0-1-10 0 0,0 2-12 0 0,-1 1-50 0 0,1 1-22 0 0,0 0 4 0 0,0 0 8 0 0,1 0 17 0 0,2-3 44 0 0,1 2 11 0 0,31-12-192 0 0,-32 11 203 0 0,-2 2 42 0 0,13-15-53 0 0,-5-1 54 0 0,-9 16-108 0 0,0 0-12 0 0,0 0-12 0 0,0 0-2 0 0,0 0 0 0 0,0 0 2 0 0,0 0 4 0 0,0 0 2 0 0,0 0 0 0 0,0 0 2 0 0,0 0 4 0 0,0 0 2 0 0,0 0-1 0 0,0-1 6 0 0,6-35 327 0 0,1 9-284 0 0,-5 23 16 0 0,0 1 0 0 0,-1 0-62 0 0,-1 15-308 0 0,-6 10 306 0 0,-8 7 64 0 0,11-26 0 0 0,0-1 0 0 0,0 0-16 0 0,3-1-65 0 0,4-14-22 0 0,11-18 231 0 0,8-2-128 0 0,-21 30 0 0 0,0-1 0 0 0,9-14 0 0 0,-9 15 0 0 0,0-1 0 0 0,0 1 0 0 0,12-23 0 0 0,-12 23 0 0 0,0 0 11 0 0,-2 3 45 0 0,0 0 19 0 0,0 0-31 0 0,-2 38-83 0 0,2-37 95 0 0,0-1 21 0 0,0 0 6 0 0,0 0 5 0 0,0 0-13 0 0,-4-34 215 0 0,3 16-290 0 0,3 14 0 0 0,-1 1-12 0 0,-1 2-36 0 0,1-2 26 0 0,-1 3-32 0 0,0 0-10 0 0,1 0 11 0 0,1-1 32 0 0,-1 1-22 0 0,2 2 32 0 0,13 18 11 0 0,-9 7 0 0 0,-9-19 222 0 0,4-35-17 0 0,0 24-216 0 0,13 23 1 0 0,-4 47-97 0 0,-11-66 162 0 0,0-1 18 0 0,0 0 12 0 0,0 0 3 0 0,0 0 0 0 0,0 0-4 0 0,0 0-10 0 0,0 0 11 0 0,0-1-26 0 0,-2-1-49 0 0,-2-23-87 0 0,4 24 120 0 0,0-22-139 0 0,1 23 114 0 0,2 1-76 0 0,-3-1-30 0 0,28 13-35 0 0,-20 1 112 0 0,-3 32 11 0 0,7-6 0 0 0,-10-36 0 0 0,-1 1 0 0 0,-1 16 0 0 0,5 81 12 0 0,-4-99 47 0 0,2 11 17 0 0,-3-13-23 0 0,0-1 14 0 0,0 0 10 0 0,0 0 1 0 0,0 0-12 0 0,-13-24 62 0 0,3-31-128 0 0,12 28-60 0 0,-2 22 48 0 0,-1 1 12 0 0,0-14-64 0 0,1 18 0 0 0,0-1 11 0 0,0-2 32 0 0,0 3-34 0 0,1 0-4 0 0,2 0 35 0 0,-1 0-24 0 0,28 22-28 0 0,-9 37 212 0 0,-20-21 8 0 0,-2-33-144 0 0,0-1 0 0 0,0 1 0 0 0,1 0 0 0 0,0-1 0 0 0,1 0 0 0 0,0 1 0 0 0,-2-1 0 0 0,4 16 0 0 0,1 7 0 0 0,-3-22 0 0 0,-1-2 11 0 0,1-2 42 0 0,-1-1 11 0 0,0 0 0 0 0,0 0 2 0 0,0 0 3 0 0,0 0-2 0 0,0 0 5 0 0,-6-5 70 0 0,-17-33-142 0 0,-15-9 64 0 0,27 17-137 0 0,9 13-6 0 0,-10-11 301 0 0,-3 51-68 0 0,-22 102-290 0 0,4 0 72 0 0,41-220-600 0 0,6-127 664 0 0,-9 185-84 0 0,-5 36 27 0 0,0-1 60 0 0,-1 1 61 0 0,1 1 8 0 0,0 0 13 0 0,0 0-16 0 0,-22 36 27 0 0,-34 178-96 0 0,37-126 0 0 0,19-84-21 0 0,0-3-82 0 0,0-1-3 0 0,0 0 8 0 0,10-25-136 0 0,-5 0 84 0 0,-1 1 1 0 0,-2-1 0 0 0,0 0-1 0 0,-2 1 1 0 0,0-7 149 0 0,-1-2 184 0 0,2 23-284 0 0,-3 10-297 0 0,-1 3 363 0 0,-16 67 34 0 0,13-51 21 0 0,3-12-5 0 0,0 0 1 0 0,0 0 0 0 0,1 0-1 0 0,1 0 1 0 0,-1 0-1 0 0,1 1 1 0 0,0-1 0 0 0,1 0-1 0 0,-1 1 1 0 0,2-1-17 0 0,3 7 41 0 0,-4-13-102 0 0,14-1-386 0 0,-11-3 448 0 0,0 1 0 0 0,0-1 0 0 0,0 1 0 0 0,0-1 0 0 0,0 0 0 0 0,-1 0 0 0 0,1 0 0 0 0,-1 0-1 0 0,0-1 1 0 0,1 1 0 0 0,-2-1 0 0 0,1 1 0 0 0,0-1 0 0 0,-1 0 0 0 0,0 0 0 0 0,1 0 0 0 0,-2 1 0 0 0,1-1-1 0 0,0 0 1 0 0,-1 0 0 0 0,0-4-1 0 0,6-18 13 0 0,35-146-1361 0 0,-41 172 1424 0 0,0 0-4 0 0,0 0-28 0 0,2 11-316 0 0,-5 217 300 0 0,-11 50 1116 0 0,13-272-1093 0 0,1 7 393 0 0,5-21-309 0 0,23-156-713 0 0,-15 60 302 0 0,-3 60 724 0 0,-8 41-464 0 0,-1 2-62 0 0,-1 1-12 0 0,16 8-430 0 0,-12 5 586 0 0,0 1-1 0 0,0-1 0 0 0,-1 1 1 0 0,-1 0-1 0 0,0 0 0 0 0,-1 0 1 0 0,0 0-1 0 0,-1 0 0 0 0,-1 0 1 0 0,-1 3-66 0 0,2 14 32 0 0,-11 348 224 0 0,12-319 833 0 0,5-43-348 0 0,-6-17-667 0 0,6-77 400 0 0,-3-229-1084 0 0,11 122 226 0 0,-7 114 74 0 0,-9 107 214 0 0,18 200 32 0 0,7-71 64 0 0,-24-97 0 0 0,-1-65 14 0 0,2-4 50 0 0,0 0 8 0 0,0 0 32 0 0,0 0 61 0 0,0 0 24 0 0,0 0 3 0 0,-9-18 144 0 0,-19-93-712 0 0,12 11 376 0 0,8 10 0 0 0,6 75-19 0 0,2 0 0 0 0,0 0 0 0 0,0 0 0 0 0,1-1 0 0 0,1 2 0 0 0,1-1 0 0 0,0 0 0 0 0,3-7 19 0 0,-6 21-80 0 0,0 1-21 0 0,0 22-302 0 0,-29 142 219 0 0,-22 173 238 0 0,23-238 738 0 0,26-83-732 0 0,2-15-130 0 0,0-1-14 0 0,0 0-61 0 0,0 0-23 0 0,0 0-7 0 0,4-9-151 0 0,24-118-2114 0 0,-23-33 2508 0 0,4 94 390 0 0,-9 65-370 0 0,0 1 51 0 0,0 0 18 0 0,0 0 3 0 0,0 0-5 0 0,0 0-22 0 0,0 0-5 0 0,-3 15 214 0 0,-53 202 226 0 0,-39 125-18 0 0,48-204-106 0 0,33-109-153 0 0,14-28-214 0 0,0-1 3 0 0,25-147-1817 0 0,-18 120 1370 0 0,32-235-1017 0 0,-17 104 2256 0 0,-22 158-841 0 0,0 0 0 0 0,-1 0 1 0 0,1 1-1 0 0,-1-1 0 0 0,1 0 0 0 0,0 0 0 0 0,-1 0 0 0 0,1 0 0 0 0,-1 1 0 0 0,1-1 0 0 0,-1 0 0 0 0,1 0 1 0 0,-1 0-1 0 0,1 0 0 0 0,-1 0 0 0 0,1 0 0 0 0,-1 0 0 0 0,1 0 0 0 0,-1 0 0 0 0,1-1 0 0 0,0 1 0 0 0,-1 0 1 0 0,1 0-1 0 0,-1 0 0 0 0,1-1 0 0 0,-1 1 0 0 0,1 0 0 0 0,0 0 0 0 0,-1-1 0 0 0,1 1 0 0 0,0 0 0 0 0,-1-1 0 0 0,1 1 1 0 0,0 0-1 0 0,-1-1 0 0 0,1 1 0 0 0,0 0 0 0 0,0-1 0 0 0,-1 1 0 0 0,1-1 0 0 0,0 1 0 0 0,0-1 0 0 0,0 1 1 0 0,-1 0-1 0 0,1-1 0 0 0,0 1 0 0 0,0-1 0 0 0,0 1 0 0 0,0-1 0 0 0,0 1 0 0 0,0-1 0 0 0,0 1 0 0 0,0-1 1 0 0,0 1-1 0 0,0-1 0 0 0,1 1 0 0 0,-1 0 0 0 0,0-1 0 0 0,0 1 0 0 0,0-1 0 0 0,0 1 0 0 0,1-1-31 0 0,-28 68 80 0 0,0 24-16 0 0,4 2 0 0 0,-7 64-64 0 0,21-112 94 0 0,9-45-30 0 0,0 0 8 0 0,0-121-444 0 0,1 100 321 0 0,1-31 44 0 0,2 0-1 0 0,3-1 0 0 0,9-32 8 0 0,18-28-469 0 0,-29 34 405 0 0,-5 80 75 0 0,0-1 1 0 0,-1 0-1 0 0,1 1 1 0 0,-1-1-1 0 0,1 0 1 0 0,0 0-1 0 0,-1 1 0 0 0,1-1 1 0 0,-1 0-1 0 0,1 0 1 0 0,-1 0-1 0 0,1 1 1 0 0,0-1-1 0 0,-1 0 0 0 0,1 0 1 0 0,-1 0-1 0 0,1 0 1 0 0,-1 0-1 0 0,1 0 1 0 0,-1 0-1 0 0,1 0 0 0 0,-1 0 1 0 0,1 0-1 0 0,-1 0 1 0 0,1-1-1 0 0,0 1 1 0 0,-1 0-1 0 0,1 0 0 0 0,-1 0 1 0 0,1-1-1 0 0,-1 1 1 0 0,1 0-1 0 0,0 0 1 0 0,-1-1-1 0 0,1 1 0 0 0,0 0 1 0 0,-1-1-1 0 0,1 1 1 0 0,0 0-1 0 0,-1-1 0 0 0,1 1 1 0 0,0 0-1 0 0,0-1 1 0 0,-1 1-1 0 0,1-1 1 0 0,0 1-1 0 0,0-1 0 0 0,0 1 1 0 0,0-1-12 0 0,-17 52-83 0 0,15-32 91 0 0,-27 121-8 0 0,29-136 0 0 0,-2 1 0 0 0,1-1 0 0 0,0 0 19 0 0,1-4 70 0 0,0 0 2 0 0,0 0-10 0 0,-1-13-1 0 0,2-106-936 0 0,10 33 856 0 0,-11 78 121 0 0,-1 18-20 0 0,1 98-195 0 0,6-59 94 0 0,-6-44 0 0 0,1 0 0 0 0,11-50-32 0 0,9-80 32 0 0,-20 122-10 0 0,-1 3-44 0 0,0 0-10 0 0,0 0 0 0 0,3 19 0 0 0,-43 227 256 0 0,2 35-181 0 0,6-82 42 0 0,21-130 202 0 0,10-69-344 0 0,1 0-13 0 0,0 0 2 0 0,14-36-481 0 0,8-46 264 0 0,-3 0 0 0 0,-3-2 0 0 0,-3-12 317 0 0,-11 40-114 0 0,-2 55 182 0 0,-47 149 570 0 0,-24 180-510 0 0,60-293 208 0 0,11-34-222 0 0,-2-2 203 0 0,26-110-1408 0 0,-3-51 23 0 0,-7 92 1068 0 0,-17 46 16 0 0,3 23 60 0 0,0 1 0 0 0,0 0-4 0 0,-9 7 320 0 0,-21 84-316 0 0,23-63-88 0 0,-4 72 12 0 0,11-95 0 0 0,0 0 11 0 0,1 0 16 0 0,0-1-81 0 0,-1 1 38 0 0,0-1 16 0 0,-2-1 0 0 0,1 1 0 0 0,-1 0-12 0 0,2-4-62 0 0,0 0-69 0 0,0 0-2 0 0,0 0 7 0 0,0 0 9 0 0,0 0 26 0 0,0 0 9 0 0,0 0 4 0 0,7-42-8 0 0,10-57-478 0 0,-5 53 522 0 0,-3 59 236 0 0,-9-1-116 0 0,0 1 0 0 0,-1 0 1 0 0,-1-1-1 0 0,0 1 0 0 0,0-1 0 0 0,-1 1 1 0 0,-1-1-1 0 0,0 0 0 0 0,0-1 1 0 0,-4 7-67 0 0,-5 15 139 0 0,-21 148 165 0 0,10-29 380 0 0,18-106-608 0 0,12-25-140 0 0,-6-21-2 0 0,0 0-14 0 0,0 0-24 0 0,0 0-40 0 0,14-9-312 0 0,30-146 285 0 0,-40 130 94 0 0,2 0-1 0 0,0 0 1 0 0,2 0 0 0 0,0 0-1 0 0,13-22 78 0 0,4-4 128 0 0,-24 50-49 0 0,-1 1 57 0 0,-19 136 2545 0 0,-9 53-2563 0 0,25-164-33 0 0,3-24-42 0 0,-1 2-22 0 0,1-1 22 0 0,0 1-18 0 0,0-3 50 0 0,0 0 14 0 0,0 0-20 0 0,0 0-5 0 0,0 0-10 0 0,1-4-44 0 0,0 1 1 0 0,-1 2 42 0 0,0 1 11 0 0,1 0-10 0 0,2-2-44 0 0,1 0-10 0 0,25-7-72 0 0,-24 8 72 0 0,23 7 1519 0 0,-23-2-1210 0 0,-5-4-250 0 0,0 0 6 0 0,0 0-23 0 0,0 0-92 0 0,0 1-10 0 0,-1 2 48 0 0,-3-1 12 0 0,1-1 19 0 0,3-1 72 0 0,0 0 6 0 0,13-81 44 0 0,-1 37-217 0 0,4-34 76 0 0,-16 54-53 0 0,-1 21 42 0 0,0 0 11 0 0,0 0-10 0 0,0 3-46 0 0,1 0-22 0 0,0 0-2 0 0,11-4-68 0 0,6 11 318 0 0,-16-6-106 0 0,1 2 2 0 0,-2-1-60 0 0,1-1-1 0 0,-1 1 1 0 0,1 0-1 0 0,-1 0 1 0 0,0 0-1 0 0,0 0 1 0 0,0 0-1 0 0,0-1 1 0 0,0 1-1 0 0,-1 0 1 0 0,1 0-1 0 0,-1 0 1 0 0,1-1-1 0 0,-1 1 1 0 0,1 0-1 0 0,-1 0 1 0 0,0-1-1 0 0,0 1 1 0 0,0 0-1 0 0,0-1 1 0 0,-1 2-6 0 0,-2 5-4 0 0,-56 217-596 0 0,48-190 611 0 0,12-35 18 0 0,15-104-649 0 0,-12-8 626 0 0,5 0 0 0 0,11-42-6 0 0,-19 142 339 0 0,-16 62-352 0 0,-48 201-273 0 0,35-109 20 0 0,6-47 78 0 0,100-337-894 0 0,-17 12 1082 0 0,-59 222 0 0 0,0 1 0 0 0,1 0 0 0 0,0 0 0 0 0,1 0 0 0 0,-1 0 0 0 0,1 0 0 0 0,1 1 0 0 0,-1-1 0 0 0,1 1 0 0 0,0 0 0 0 0,5-6 0 0 0,3 6-10 0 0,-7 30 84 0 0,-39 100 590 0 0,-39 129-376 0 0,-1-28-288 0 0,71-217 25 0 0,-1 1 0 0 0,0 0-1 0 0,0-1 1 0 0,-1 1 0 0 0,0-1 0 0 0,0-1-1 0 0,0 1 1 0 0,-1-1 0 0 0,-1 0 0 0 0,1 0-1 0 0,-2 1-24 0 0,7-8 75 0 0,-3 3 141 0 0,2 0-236 0 0,2-3-144 0 0,0 0-21 0 0,0 0 7 0 0,0 0-2 0 0,18-55-1253 0 0,19-90 1118 0 0,-30 117 420 0 0,-4 20-50 0 0,-1 0 0 0 0,0 0 0 0 0,-1 0-1 0 0,0-1 1 0 0,0 1 0 0 0,0 0-1 0 0,-1-1 1 0 0,0 1 0 0 0,-1 0-1 0 0,0 0 1 0 0,0-1 0 0 0,-1 0-55 0 0,-5-34 390 0 0,6 40-390 0 0,-1 1-10 0 0,-12 18-118 0 0,-22 115 213 0 0,6 14-32 0 0,19-109-53 0 0,9-33 11 0 0,2-2 16 0 0,0-1-91 0 0,-7-21-6 0 0,16-110-4 0 0,-6 119 31 0 0,-2 11 108 0 0,-1 1 58 0 0,0 0 6 0 0,0 0-1 0 0,0 0-10 0 0,-3 16 28 0 0,-49 263-146 0 0,52-276-21 0 0,0-2-84 0 0,0-1-15 0 0,0 0 10 0 0,0 0 20 0 0,0 0 8 0 0,12-24-131 0 0,39-132 138 0 0,-13 72 75 0 0,-31 64-10 0 0,-7 19-44 0 0,0 8 66 0 0,0-1 0 0 0,0 0-1 0 0,-1 1 1 0 0,1-1-1 0 0,-2 0 1 0 0,1 1 0 0 0,-1-1-1 0 0,0 0 1 0 0,0 0-1 0 0,0 0 1 0 0,-1-1 0 0 0,0 1-1 0 0,0-1 1 0 0,-1 2-12 0 0,-14 32-11 0 0,-61 244 11 0 0,59-214 114 0 0,20-68-189 0 0,0-1-20 0 0,0 0-1 0 0,0 0 0 0 0,17-32-320 0 0,-5 0 142 0 0,5-12-149 0 0,-2-2-1 0 0,-1 1 1 0 0,1-21 423 0 0,-2 14-280 0 0,-12 49 307 0 0,0 2 105 0 0,-1 1 21 0 0,0 0-1 0 0,0 0 6 0 0,0 0 22 0 0,0 0 10 0 0,0 0 2 0 0,-1 1-20 0 0,-3 2-155 0 0,1 1-1 0 0,-1 0 1 0 0,1 0-1 0 0,0 0 1 0 0,0 0 0 0 0,1 0-1 0 0,-1 1 1 0 0,1-1-1 0 0,0 1 1 0 0,0-1-1 0 0,0 1 1 0 0,0 2-17 0 0,2-7 0 0 0,-57 182 405 0 0,17-47-405 0 0,33-111-392 0 0,19-31 96 0 0,-6 0 182 0 0,-2-1-1 0 0,1 0 1 0 0,-1 1 0 0 0,0-1-1 0 0,0-1 1 0 0,-1 1-1 0 0,0 0 1 0 0,-1-1 0 0 0,0 0-1 0 0,0 0 115 0 0,37-180-1024 0 0,-38 186 1035 0 0,-1 2 52 0 0,0 1 45 0 0,0 0-2 0 0,0 0-2 0 0,0 0 7 0 0,0 0 28 0 0,-10 12 315 0 0,-28 100-262 0 0,27-66-304 0 0,34-128-368 0 0,-6 28-226 0 0,-16 53 652 0 0,-1 1 16 0 0,0 0 96 0 0,0 0 10 0 0,0 0-4 0 0,-1 13 128 0 0,-37 201 576 0 0,12-97-268 0 0,22-91-360 0 0,4-26-74 0 0,0 0 4 0 0,0 0 2 0 0,0 0 0 0 0,0 0 0 0 0,-3-22 0 0 0,16-45-530 0 0,-4 33-276 0 0,-9 33 650 0 0,0 0 27 0 0,1-1 61 0 0,-1 1 65 0 0,0 1-1 0 0,0 0 14 0 0,0 0 72 0 0,-9 15 626 0 0,-44 71 71 0 0,41-60-798 0 0,0 15-53 0 0,8-12-21 0 0,4-28-83 0 0,0-1-11 0 0,0 0 3 0 0,0 0 7 0 0,0 0 28 0 0,0 0 11 0 0,0 0 2 0 0,0 0-1 0 0,0 0-6 0 0,0 0-1 0 0,0 0 0 0 0,0 0-1 0 0,0 0-6 0 0,0 0-1 0 0,0 0 0 0 0,0 0-2 0 0,0 0-13 0 0,0 0-8 0 0,0 0-1 0 0,0 0-14 0 0,27-22-1572 0 0,-25 18 1690 0 0,0 0 15 0 0,-28 33 2212 0 0,25-28-2282 0 0,-1 1 55 0 0,1-1 43 0 0,-2 0-33 0 0,0 1-10 0 0,0 0 0 0 0,1 1 0 0 0,0 0-10 0 0,1-3-44 0 0,-2 15-828 0 0,3-14 946 0 0,0-1 8 0 0,0 0 13 0 0,0 0-40 0 0,11-19-2171 0 0,-9 15-1980 0 0</inkml:trace>
  <inkml:trace contextRef="#ctx0" brushRef="#br1" timeOffset="27335.72">89 2738 4719 0 0,'0'0'216'0'0,"0"0"62"0"0,0 0 131 0 0,0-5 1138 0 0,0 2-1467 0 0,-2 1-80 0 0,2 1-86 0 0,0 1-56 0 0,0 0 10 0 0,-10 0-362 0 0,9 0 558 0 0,0 0 27 0 0,-1 0-3 0 0,1 1-5 0 0,1-1 5 0 0,-3 1 4 0 0,2-1-12 0 0,-3 2-10 0 0,2 1-82 0 0,0 0 12 0 0,0-1 0 0 0,-1 1 0 0 0,0 0 0 0 0,1 0 0 0 0,-2 0 0 0 0,0 0 0 0 0,2-1 11 0 0,0-2 32 0 0,-1 2-33 0 0,-25 13 190 0 0,28-14-136 0 0,0-1 0 0 0,-4 2 598 0 0,2-1-641 0 0,1 0 10 0 0,2-2-69 0 0,2 0 26 0 0,34-10 12 0 0,9-1 584 0 0,-4 4 936 0 0,-37 8-1509 0 0,12 4 96 0 0,27-4 538 0 0,-43 0-589 0 0,26-1 1093 0 0,-27 2-1085 0 0,0-1 6 0 0,0 0 15 0 0,-8-3 1776 0 0,-54 9-3434 0 0,59-6 1482 0 0,0-1 11 0 0,-1 0 64 0 0,1 1 16 0 0,-42 7 128 0 0,26 1-53 0 0,18-8-19 0 0,1 0 21 0 0,0 0 3 0 0,0 0 0 0 0,-1 1 0 0 0,-1 0 0 0 0,2-1-2 0 0,0 0-12 0 0,0 1-12 0 0,4 0-44 0 0,0 0 1 0 0,1 0 45 0 0,-2 0 21 0 0,36 4 377 0 0,21-8-252 0 0,-20-6 556 0 0,-22 4-620 0 0,43 0 921 0 0,-36 4-791 0 0,-24 1-188 0 0,19 0 281 0 0,24-5-285 0 0,-40 5-14 0 0,40-3 219 0 0,-22 5 156 0 0,-7 1-245 0 0,-11-3-192 0 0,0-2 0 0 0,17-1 128 0 0,-3 1-10 0 0,-5-1-108 0 0,12 6-34 0 0,-20-2 24 0 0,16 2 0 0 0,-2-2-920 0 0,-20-2 78 0 0,-1-2-28 0 0</inkml:trace>
  <inkml:trace contextRef="#ctx0" brushRef="#br1" timeOffset="31105.54">456 2774 1839 0 0,'-12'-4'3040'0'0,"10"2"-2802"0"0,0-1-212 0 0,-11-8 3323 0 0,24 13-331 0 0,76-12-601 0 0,-51-6-2281 0 0,-35 16-64 0 0,-1 0 0 0 0,0 0 8 0 0,0 0 34 0 0,16-2 618 0 0,-1 2-658 0 0,5-3-74 0 0,20 5 262 0 0,-36-2-172 0 0,30 7 1254 0 0,-30-7-1333 0 0,-3 0 32 0 0,1 0-33 0 0,2 2-10 0 0,0-1 0 0 0,0 0 0 0 0,-1-1 12 0 0,-3 0 50 0 0,0 0 19 0 0,0 0 7 0 0,0 0-13 0 0,0 0 14 0 0,0 0-1 0 0,0 1-20 0 0,-4 1-55 0 0,-38 13 115 0 0,-3-6-216 0 0,84-8-456 0 0,12-10 598 0 0,-35 3 514 0 0,-16 6-502 0 0,-4-1-12 0 0,0 1-44 0 0,0 1-10 0 0,-28-1-168 0 0,-46 9-42 0 0,10-13 82 0 0,21 1 0 0 0,46 3 68 0 0,1 0-31 0 0,-4 0 18 0 0,-28 12-141 0 0,-23 7 278 0 0,24-9-200 0 0,16-8-105 0 0,24-14-180 0 0,92-45-1813 0 0,-84 47 2207 0 0,0 0 0 0 0,1 1 0 0 0,0 0 0 0 0,0 2 0 0 0,1 0 0 0 0,0 1 0 0 0,15-2 27 0 0,-31 7-3 0 0,-1 0 16 0 0,0 1-1 0 0,0-1 1 0 0,0 1-1 0 0,0-1 1 0 0,0 1-1 0 0,0 0 1 0 0,0 0-1 0 0,0 0 1 0 0,-1 0 0 0 0,1 0-1 0 0,0 1 1 0 0,0-1-1 0 0,0 0 1 0 0,0 1-1 0 0,0-1 1 0 0,0 1-1 0 0,0 0 1 0 0,-1 0-1 0 0,1 0 1 0 0,0 0-1 0 0,0 0 1 0 0,-1 0-1 0 0,2 1-12 0 0,63 34 912 0 0,-62-35-912 0 0,0 0 11 0 0,-1 1 42 0 0,-34 6 555 0 0,-35-10-213 0 0,50 7-984 0 0,53-5 663 0 0,70-14 204 0 0,-49 5 172 0 0,-39 11-386 0 0,-19-2-10 0 0,3-1-57 0 0,-2 1-73 0 0,-1 0-53 0 0,0 0-21 0 0,0 0-38 0 0,0 0-152 0 0,0 0-68 0 0,0 0-909 0 0,0 0-3606 0 0</inkml:trace>
  <inkml:trace contextRef="#ctx0" brushRef="#br1" timeOffset="32484.69">742 2694 3679 0 0,'0'0'284'0'0,"0"0"-74"0"0,0 0 382 0 0,0 0 189 0 0,0 0 34 0 0,0 0-46 0 0,8 5 1616 0 0,12-2-2365 0 0,124 1 5023 0 0,-143-4-5016 0 0,-2 0-601 0 0,-51-5 382 0 0,-24 28-1103 0 0,29-5 1388 0 0,46-18-21 0 0,1 0 13 0 0,-9 3 280 0 0,30 3-301 0 0,99-13 1571 0 0,-37-18-266 0 0,-61 18-1173 0 0,-18 6-196 0 0,18 5 64 0 0,2-6-64 0 0,-19 1 0 0 0,-1 3 0 0 0,1-1 0 0 0,0 0 0 0 0,-1-1 0 0 0,0 1-12 0 0,-2-1-36 0 0,2-1 36 0 0,0 1-6 0 0,-3 0-70 0 0,4-3-1911 0 0,-3 1-3168 0 0</inkml:trace>
  <inkml:trace contextRef="#ctx0" brushRef="#br1" timeOffset="57710.41">1171 2606 9215 0 0,'0'0'707'0'0,"0"1"-464"0"0,-2 1-89 0 0,2-2 508 0 0,0 0 215 0 0,0 0 34 0 0,-13-28 807 0 0,-37-144-1728 0 0,22 107 170 0 0,27 65 2 0 0,1 0-2 0 0,15 7 555 0 0,78 152-382 0 0,-61-121 95 0 0,-32-38-369 0 0,0 0 6 0 0,0 0 3 0 0,-11-16 32 0 0,-142-179-812 0 0,94 142 1240 0 0,58 52-392 0 0,1 1 0 0 0,0 0-1 0 0,0 0-6 0 0,-2 11 309 0 0,41 104-596 0 0,-32-91 173 0 0,0 1 0 0 0,-1 1 0 0 0,-2-1 0 0 0,0 1 0 0 0,-1 14-15 0 0,-3-38 53 0 0,-1 0 11 0 0,1-1-26 0 0,-12-23-428 0 0,-72-305-154 0 0,74 287 497 0 0,-2 1 0 0 0,-1 0-1 0 0,-2 1 1 0 0,-2 0 0 0 0,-1 1-1 0 0,-10-11 48 0 0,27 45 54 0 0,0 1-1 0 0,0 0 0 0 0,0-1 1 0 0,0 1-1 0 0,-1 0 1 0 0,1 0-1 0 0,-1-1 0 0 0,1 1 1 0 0,-1 0-1 0 0,0 1 1 0 0,0-1-1 0 0,0 0 0 0 0,0 1 1 0 0,0-1-1 0 0,0 1 1 0 0,0-1-1 0 0,-1 1 0 0 0,1 0 1 0 0,0 0-1 0 0,-1 0 1 0 0,1 0-1 0 0,-1 0 0 0 0,1 1 1 0 0,-1-1-1 0 0,1 1 0 0 0,-1 0 1 0 0,0 0-1 0 0,1 0 1 0 0,-1 0-1 0 0,1 0 0 0 0,-1 0 1 0 0,0 1-1 0 0,1-1 1 0 0,-1 1-1 0 0,1-1 0 0 0,-1 1 1 0 0,1 0-1 0 0,0 0 1 0 0,-1 1-1 0 0,1-1 0 0 0,0 0 1 0 0,0 1-1 0 0,0-1 1 0 0,-1 1-54 0 0,-5 9 19 0 0,1-1 1 0 0,1 1-1 0 0,0 1 1 0 0,0-1-1 0 0,1 1 1 0 0,0 0-1 0 0,0 5-19 0 0,-6 11-50 0 0,-65 164-22 0 0,-10 4 72 0 0,74-160-25 0 0,11-35-99 0 0,1-1-15 0 0,3-15-343 0 0,50-290-2628 0 0,-14 25 5550 0 0,-70 317-1008 0 0,19-12-1432 0 0,2 1 0 0 0,0 0 0 0 0,2 0 0 0 0,1 0 0 0 0,-3 20 0 0 0,-2 5 0 0 0,-8 37 0 0 0,-28 93 0 0 0,33-152-13 0 0,15-29-59 0 0,1-17-281 0 0,30-231-1465 0 0,-18 61 2506 0 0,-17 225-608 0 0,-1 0-1 0 0,-2 0 1 0 0,-2-1-1 0 0,-1-1 0 0 0,-1 1 1 0 0,-3-2-1 0 0,-11 23-79 0 0,-76 174 1024 0 0,99-228-976 0 0,1-1-52 0 0,0-3-82 0 0,1 0-46 0 0,0-13-331 0 0,3-12 64 0 0,1 0 1 0 0,2 0-1 0 0,0 1 1 0 0,2-1-1 0 0,4-8 399 0 0,5-17-452 0 0,46-153 526 0 0,-53 187 426 0 0,-10 16-374 0 0,0 0-20 0 0,0 0-2 0 0,0 0-2 0 0,0 0-13 0 0,0 0-8 0 0,0 0-1 0 0,1 14 144 0 0,-29 97-394 0 0,-6-24 60 0 0,-22 75 790 0 0,41-80-398 0 0,32-102-1516 0 0,25-107 298 0 0,-32 95 965 0 0,0 0 0 0 0,-3 0 0 0 0,0-1 0 0 0,-2 0 0 0 0,-2 0 0 0 0,-1 0 0 0 0,-1 0-29 0 0,-6 0 120 0 0,5 33-93 0 0,-1-1 1 0 0,1 1-1 0 0,-1 0 1 0 0,1-1-1 0 0,-1 1 1 0 0,1 0-1 0 0,-1-1 1 0 0,0 1-1 0 0,1 0 1 0 0,-1 0-1 0 0,0 0 1 0 0,1 0-1 0 0,-1-1 1 0 0,1 1-1 0 0,-1 0 1 0 0,0 0-1 0 0,1 0 0 0 0,-1 0 1 0 0,0 0-1 0 0,1 1 1 0 0,-1-1-1 0 0,0 0 1 0 0,1 0-1 0 0,-1 0 1 0 0,1 0-1 0 0,-1 1 1 0 0,0-1-1 0 0,1 0 1 0 0,-1 1-1 0 0,1-1 1 0 0,-1 0-1 0 0,1 1 1 0 0,-1-1-1 0 0,1 1 1 0 0,-1-1-1 0 0,1 1 1 0 0,-1-1-1 0 0,1 1 0 0 0,0-1 1 0 0,-1 1-1 0 0,1-1 1 0 0,0 1-1 0 0,-1 0 1 0 0,1-1-1 0 0,0 1 1 0 0,0-1-1 0 0,0 1-27 0 0,-2 0 86 0 0,-5 9-101 0 0,-1 0-1 0 0,2 0 1 0 0,-1 0 0 0 0,2 1-1 0 0,-1 0 1 0 0,1 0 0 0 0,1 0-1 0 0,0 0 1 0 0,1 1-1 0 0,0 0 1 0 0,0 0 0 0 0,1 6 15 0 0,-3 5-4 0 0,-39 247 4 0 0,39-232-97 0 0,5-38 10 0 0,0 0-51 0 0,7-9-226 0 0,2-6 294 0 0,-2-1 1 0 0,0 0 0 0 0,0 0-1 0 0,-1-1 1 0 0,-1 0 0 0 0,-1 0-1 0 0,-1 0 1 0 0,1-11 69 0 0,3-7-81 0 0,13-85 259 0 0,-20 117-108 0 0,-15 39-188 0 0,-32 194 513 0 0,44-216-368 0 0,0-4-26 0 0,1-1 0 0 0,0 1 0 0 0,1-1 0 0 0,0 1 1 0 0,0 0-1 0 0,1-1 0 0 0,1 1 0 0 0,-1 0 1 0 0,1-1-1 0 0,1 1 0 0 0,0-1 0 0 0,2 7-1 0 0,-3-15-48 0 0,0-1 46 0 0,0 0 0 0 0,0 1 0 0 0,1-1 0 0 0,-1 0 0 0 0,0 0 0 0 0,0 0 0 0 0,0 0 0 0 0,0 0 0 0 0,0-1 0 0 0,0 1 0 0 0,0 0 0 0 0,0 0 0 0 0,0-1 0 0 0,0 1 0 0 0,0-1 0 0 0,0 1 0 0 0,0-1 0 0 0,0 1 0 0 0,0-1 0 0 0,0 0 0 0 0,0 1 0 0 0,0-1 0 0 0,-1 0 0 0 0,1 1 0 0 0,0-1 0 0 0,-1 0 0 0 0,1 0 0 0 0,0 0 0 0 0,-1 0 0 0 0,1 0 0 0 0,-1 0 0 0 0,1 0 0 0 0,-1 0 0 0 0,0 0 0 0 0,1 0 2 0 0,0-1-6 0 0,52-67 6 0 0,58-114 0 0 0,-15 11 0 0 0,-90 163 0 0 0,-1 1 0 0 0,1 0 0 0 0,0 0 0 0 0,1 1 0 0 0,0 0 0 0 0,0 0 0 0 0,0 0 0 0 0,1 1 0 0 0,5-3 0 0 0,-13 8-2 0 0,1 1-1 0 0,-1 0 0 0 0,1-1 0 0 0,0 1 1 0 0,-1-1-1 0 0,1 1 0 0 0,0 0 0 0 0,-1-1 1 0 0,1 1-1 0 0,-1 0 0 0 0,1 0 0 0 0,0-1 1 0 0,0 1-1 0 0,-1 0 0 0 0,1 0 0 0 0,0 0 1 0 0,-1 0-1 0 0,1 0 0 0 0,0 0 0 0 0,0 0 1 0 0,-1 0-1 0 0,1 0 0 0 0,0 0 0 0 0,-1 1 1 0 0,1-1-1 0 0,0 0 0 0 0,-1 0 0 0 0,1 1 1 0 0,0-1-1 0 0,-1 0 0 0 0,1 1 0 0 0,-1-1 1 0 0,1 1-1 0 0,0-1 0 0 0,-1 0 0 0 0,1 1 1 0 0,-1 0-1 0 0,1-1 0 0 0,-1 1 0 0 0,0-1 1 0 0,1 1-1 0 0,-1-1 0 0 0,0 1 0 0 0,1 0 1 0 0,-1-1-1 0 0,0 1 0 0 0,1 0 0 0 0,-1 0 3 0 0,-1 7 75 0 0,0 1 0 0 0,0 0 0 0 0,-1 0 0 0 0,0-1-1 0 0,-1 0 1 0 0,0 1 0 0 0,0-1 0 0 0,-1 0 0 0 0,-3 6-75 0 0,6-12 10 0 0,-83 156 838 0 0,-19 64-432 0 0,92-209-204 0 0,7-20-180 0 0,6-27-452 0 0,52-122-2028 0 0,-39 118 2062 0 0,99-192 380 0 0,-112 225 37 0 0,4-7 101 0 0,-1 1 0 0 0,2-1 0 0 0,-1 1 0 0 0,1 1 0 0 0,1-1 0 0 0,0 1 0 0 0,1 1 0 0 0,0-1 0 0 0,0 1 0 0 0,2 0-132 0 0,-10 9 19 0 0,-1-1 0 0 0,1 1 0 0 0,-1 0 1 0 0,1 0-1 0 0,-1 0 0 0 0,1 0 0 0 0,-1 0 0 0 0,1 0 0 0 0,-1 0 0 0 0,1 0 1 0 0,-1 0-1 0 0,1 0 0 0 0,-1 0 0 0 0,1 0 0 0 0,-1 0 0 0 0,1 0 0 0 0,-1 1 1 0 0,1-1-1 0 0,-1 0 0 0 0,1 0 0 0 0,-1 0 0 0 0,1 1 0 0 0,-1-1 1 0 0,1 0-1 0 0,-1 1 0 0 0,0-1 0 0 0,1 0 0 0 0,-1 1 0 0 0,0-1 0 0 0,1 1 1 0 0,-1-1-1 0 0,0 0 0 0 0,1 1 0 0 0,-1-1 0 0 0,0 1 0 0 0,0-1 1 0 0,0 1-1 0 0,1-1 0 0 0,-1 1 0 0 0,0-1 0 0 0,0 1 0 0 0,0-1 0 0 0,0 1 1 0 0,0-1-1 0 0,0 1 0 0 0,0-1 0 0 0,0 1 0 0 0,0 0 0 0 0,0-1 1 0 0,0 1-1 0 0,0-1 0 0 0,-1 1 0 0 0,1-1 0 0 0,0 1 0 0 0,0-1-19 0 0,-3 36 52 0 0,-15 34 32 0 0,10-43 40 0 0,-1 0 0 0 0,-1-1 0 0 0,-2 0 0 0 0,-1-1 1 0 0,-9 14-125 0 0,-38 84 770 0 0,41-78-741 0 0,19-44-143 0 0,0-1-2 0 0,0 0 1 0 0,0 0-38 0 0,10-18-482 0 0,71-155-160 0 0,18-106 1355 0 0,-85 223-24 0 0,-14 56-456 0 0,0 0 8 0 0,-137 284 232 0 0,19-80-128 0 0,112-193-184 0 0,0-1 0 0 0,-1 0 0 0 0,0 0 0 0 0,-1-1 0 0 0,0 0 0 0 0,-1-1 0 0 0,1 1 0 0 0,-2-2 0 0 0,-5 5-8 0 0,12-11-21 0 0,-1 0-1 0 0,0 0 0 0 0,1 0 0 0 0,-1-1 1 0 0,0 1-1 0 0,0-1 0 0 0,1 0 1 0 0,-1 0-1 0 0,0-1 0 0 0,0 1 1 0 0,1-1-1 0 0,-1 1 0 0 0,1-1 1 0 0,-1 0-1 0 0,0-1 0 0 0,1 1 1 0 0,0-1-1 0 0,-1 1 0 0 0,1-1 0 0 0,0 0 1 0 0,0 0-1 0 0,0-1 0 0 0,0 1 1 0 0,0 0-1 0 0,0-1 0 0 0,1 0 1 0 0,-1 0-1 0 0,1 0 0 0 0,0 0 1 0 0,-2-3 21 0 0,3 6-43 0 0,-2 0 32 0 0,0 0-2 0 0,-11 27-278 0 0,-18 29 43 0 0,-17-32 1016 0 0,22-4-768 0 0,35-6-216 0 0,-1-13 211 0 0,-1-1 0 0 0,1 0 0 0 0,-1-1 0 0 0,1 1 0 0 0,-1-1 0 0 0,1 0-1 0 0,-1-1 1 0 0,1 0 0 0 0,-1 0 0 0 0,0 0 0 0 0,0-1 0 0 0,0 1 0 0 0,5-4 5 0 0,-4 2-6 0 0,44-17 6 0 0,-39 18 31 0 0,1-1 0 0 0,-1 0-1 0 0,0-1 1 0 0,0 0 0 0 0,0-1-1 0 0,0-1 1 0 0,6-4-31 0 0,-16 10 4 0 0,16-13 64 0 0,-17 14 4 0 0,-1 0 7 0 0,-75 24-477 0 0,35-6 60 0 0,30-14 400 0 0,1 1 1 0 0,-1 0 0 0 0,1 1 0 0 0,0 0 0 0 0,1 0 0 0 0,-1 1 0 0 0,1 0 0 0 0,1 0 0 0 0,-1 1-1 0 0,1 0 1 0 0,1 0 0 0 0,-4 7-63 0 0,9-13 16 0 0,9 1-106 0 0,73-24 36 0 0,-47 13 244 0 0,59-26 132 0 0,-28-6 82 0 0,-48 31-343 0 0,0-1 0 0 0,0 0 0 0 0,-1-1 0 0 0,0-1 0 0 0,-1 0 0 0 0,-1-2 0 0 0,0 1 0 0 0,0-2 0 0 0,-2 0 0 0 0,0 0 0 0 0,0-1 0 0 0,-1-1-61 0 0,-4 2 28 0 0,5-6-22 0 0,-1-1 0 0 0,-1 0 0 0 0,-1 0 0 0 0,-1-1 0 0 0,0-1 0 0 0,-1-7-6 0 0,11-135-72 0 0,-18 163 83 0 0,1 3-9 0 0,-1-1 1 0 0,1 0 0 0 0,-1 0 0 0 0,0 0 0 0 0,0 0 0 0 0,1 0 0 0 0,-1 0 0 0 0,0 0 0 0 0,0 0-1 0 0,0 0 1 0 0,0 1 0 0 0,0-1 0 0 0,0 0 0 0 0,0 0 0 0 0,-1 0 0 0 0,1 0 0 0 0,0 0 0 0 0,0 0-1 0 0,-1 0 1 0 0,1 0 0 0 0,-1 1 0 0 0,1-1 0 0 0,-1 0 0 0 0,1 0 0 0 0,-1 0 0 0 0,1 1 0 0 0,-1-1-1 0 0,1 0 1 0 0,-1 1 0 0 0,0-1 0 0 0,0 0 0 0 0,1 1 0 0 0,-1-1 0 0 0,0 1 0 0 0,0-1 0 0 0,0 1 0 0 0,1 0-3 0 0,-4 1-28 0 0,0 1 1 0 0,1 0 0 0 0,0 0-1 0 0,-1 0 1 0 0,1 1 0 0 0,0-1-1 0 0,0 1 1 0 0,1 0 0 0 0,-1 0-1 0 0,0 0 1 0 0,1 0 0 0 0,0 0-1 0 0,-1 0 1 0 0,1 1 0 0 0,1-1-1 0 0,-1 1 1 0 0,0-1 0 0 0,1 1-1 0 0,0 0 1 0 0,0-1 0 0 0,0 1-1 0 0,0 1 28 0 0,-1 0-9 0 0,-55 188-318 0 0,22-77 193 0 0,35-115 74 0 0,0-1-31 0 0,6-17-218 0 0,15-59 102 0 0,24-125 20 0 0,-19-77 1161 0 0,-28 241-308 0 0,-7 49-850 0 0,-24 138-289 0 0,-5 21 534 0 0,37-170 35 0 0,1-1-13 0 0,0 0-10 0 0,0 0-2 0 0,0 0-6 0 0,7-372-157 0 0,-6 241 389 0 0,6 0 0 0 0,10-34-297 0 0,-7 39-190 0 0,-18 140-34 0 0,-14 122-256 0 0,19-118 447 0 0,-8 52-166 0 0,-3-1-1 0 0,-20 60 200 0 0,-8 29 54 0 0,29-83-110 0 0,27-107-1422 0 0,2-113 1872 0 0,6-116 972 0 0,20 40-1174 0 0,11 121-392 0 0,-43 78 492 0 0,-7 47-600 0 0,-9 186-1580 0 0,-15 61 1888 0 0,10-168 230 0 0,22-208 1052 0 0,8-269-1378 0 0,19 132 456 0 0,-10 135-992 0 0,-27 107 632 0 0,1-1 0 0 0,-1 1 0 0 0,0 0 0 0 0,0-1 0 0 0,0 1 0 0 0,-1 0 0 0 0,1 0 0 0 0,0-1 0 0 0,0 1 0 0 0,0 0 0 0 0,0 0 0 0 0,-1 0 0 0 0,1 0 0 0 0,0 0 0 0 0,-1 0 0 0 0,1 0 0 0 0,-1 0 0 0 0,1 1 0 0 0,-1-1 0 0 0,0 0 0 0 0,1 0 0 0 0,-1 0 0 0 0,0 0 0 0 0,0 1 0 0 0,0-1 0 0 0,0 0 0 0 0,0 0 0 0 0,0 0 0 0 0,0 1 0 0 0,0-1 0 0 0,-1 0 0 0 0,-12 304 0 0 0,1 15 4 0 0,14-287 102 0 0,-1-155-24 0 0,8-296-82 0 0,19 217 64 0 0,-4 96-424 0 0,-10 46-208 0 0,-13 46 1123 0 0,0 12-619 0 0,-1 1-3 0 0,9 1-717 0 0,-5 7 760 0 0,0 0 1 0 0,0 0-1 0 0,-1 1 0 0 0,0-1 0 0 0,0 1 0 0 0,-1 0 0 0 0,0 0 1 0 0,0-1-1 0 0,-1 1 0 0 0,-1 0 0 0 0,1 0 0 0 0,-2 8 24 0 0,2 4-2 0 0,6 165 2 0 0,-7-148 12 0 0,0-37 52 0 0,0-1 36 0 0,0 0 39 0 0,0 0 18 0 0,0 0 3 0 0,-5-17 208 0 0,-37-305-176 0 0,36 223-256 0 0,5 95 64 0 0,2-11 128 0 0,-1 14-149 0 0,0 1 236 0 0,0 0 131 0 0,2 19-539 0 0,6 187-1330 0 0,4-125 1534 0 0,-12-80 21 0 0,0-1-77 0 0,-8-37-129 0 0,0-80 1150 0 0,6 83-976 0 0,1-1 0 0 0,2 0 0 0 0,1 0 0 0 0,6-27 0 0 0,0 20-356 0 0,-8 41 415 0 0,0 1-20 0 0,0 0-107 0 0,0 0-20 0 0,0 0 6 0 0,0 0-2 0 0,0 0-17 0 0,3 18-426 0 0,13 113-665 0 0,-3-58 1139 0 0,-13-72 116 0 0,0-1 45 0 0,0 0-2 0 0,0 0-2 0 0,0 0 15 0 0,-6-21 865 0 0,-10-169-567 0 0,17 156-611 0 0,-1 33 104 0 0,1-3-187 0 0,1-6-630 0 0,0 24 367 0 0,7 124 348 0 0,-13-111 262 0 0,4-26 16 0 0,0-1-10 0 0,0 0-4 0 0,0 0 2 0 0,0 0 4 0 0,-2-23 222 0 0,0-45 136 0 0,3-31-436 0 0,0 78 14 0 0,-1 20 39 0 0,-1-2-29 0 0,1 2 19 0 0,-1-1-47 0 0,1 1-68 0 0,0 1-12 0 0,0 0-10 0 0,6 18-162 0 0,14 131-176 0 0,-15-110 454 0 0,-5-38 82 0 0,-6-95 1158 0 0,11-11-1764 0 0,-5 103 448 0 0,-1 0-10 0 0,1 1-2 0 0,0 1-12 0 0,0 0 1 0 0,0 0 9 0 0,0 0-4 0 0,4 3-23 0 0,-2-1 14 0 0,1 3 46 0 0,-1-1 1 0 0,0 0-1 0 0,0 1 0 0 0,-1 0 0 0 0,1-1 1 0 0,-1 1-1 0 0,0 0 0 0 0,0 0 1 0 0,-1 0-1 0 0,1 0 0 0 0,-1 0 0 0 0,0 4 35 0 0,1 13-70 0 0,14 85 82 0 0,-15-107 51 0 0,0 0 21 0 0,0 0 0 0 0,0 0 4 0 0,-14-22 245 0 0,-14-58-53 0 0,28 20-357 0 0,0 59 13 0 0,3-7-69 0 0,-2 5 119 0 0,0-1 14 0 0,0 1 11 0 0,0-4 132 0 0,-1 7-49 0 0,0 0-3 0 0,-2-11-22 0 0,-2-21 619 0 0,3 31-572 0 0,1 1-17 0 0,0 0-10 0 0,0 0-1 0 0,-2-3-14 0 0,1 1-49 0 0,-6-16 95 0 0,7 17-40 0 0,0 1 11 0 0,0 0-11 0 0,0 0-39 0 0,0 0-100 0 0,0 0-13 0 0,0 0-14 0 0,0 0-9 0 0,12 34-352 0 0,6 80 215 0 0,-18-111 243 0 0,0-1 32 0 0,0 0-22 0 0,0-1 38 0 0,0-1 30 0 0,0 0-1 0 0,0 0-7 0 0,-1 0 2 0 0,-2-5-26 0 0,-1 0 0 0 0,1 1 0 0 0,0-1 0 0 0,0 0 0 0 0,1 0 0 0 0,0-1 0 0 0,0 1 0 0 0,0-1 0 0 0,0 1 0 0 0,1-1 0 0 0,-1-3-57 0 0,-8-30 130 0 0,-3-32-374 0 0,12 68 196 0 0,0 0 36 0 0,1-1 12 0 0,-1 1 0 0 0,1-1-10 0 0,-1 4-49 0 0,1 0-32 0 0,0 0-2 0 0,0 0 10 0 0,0 0 3 0 0,0 0 0 0 0,0 0-4 0 0,0 0-9 0 0,1 0 22 0 0,24 41-119 0 0,-23-32 170 0 0,24 125-354 0 0,-13 82 358 0 0,-5-140 80 0 0,-12-42 344 0 0,-14-42 1027 0 0,-19-77-1347 0 0,13 16-109 0 0,20 46-249 0 0,11 35-443 0 0,11 45 590 0 0,-2 0 0 0 0,-3 1 0 0 0,-2 0 0 0 0,-3 0 0 0 0,-2 17 123 0 0,-3-13 456 0 0,-12-94-96 0 0,-28-164-88 0 0,32 59-688 0 0,20 81-24 0 0,-12 33 490 0 0,10 60-200 0 0,14 97 90 0 0,-26-68 135 0 0,-1-65-22 0 0,0-1 11 0 0,0 0 0 0 0,0 0 0 0 0,0 0 0 0 0,-4-23 0 0 0,-10-80 88 0 0,20 2-152 0 0,-6 97-12 0 0,0 3-50 0 0,1 1-22 0 0,0-4 28 0 0,-1 4 101 0 0,3 1 116 0 0,27 186-729 0 0,-29-183 579 0 0,-1-3 44 0 0,0-1 17 0 0,0 0 12 0 0,0 0 18 0 0,0 0-11 0 0,0 0-10 0 0,0 0-2 0 0,-13-40 594 0 0,7-61-833 0 0,6 43-489 0 0,16 97 132 0 0,-4 62 379 0 0,-14-74 138 0 0,1-19 79 0 0,1-7-4 0 0,0-1 19 0 0,0 0 4 0 0,0 0 4 0 0,0 0 2 0 0,-15-36 424 0 0,-1-69-608 0 0,16 85 7 0 0,0 19-6 0 0,0 0 13 0 0,-1-2 52 0 0,1 0 25 0 0,0 3 21 0 0,0 0-77 0 0,11 28-177 0 0,-6-9 195 0 0,0-1 0 0 0,-1 2-1 0 0,-1-1 1 0 0,-1 0-1 0 0,-1 0 1 0 0,-1 9 27 0 0,3 16-28 0 0,-3 27 711 0 0,-9-84-24 0 0,-1-24-541 0 0,0-1 1 0 0,3 0 0 0 0,1 0-1 0 0,1-18-118 0 0,4 39-91 0 0,0 1-1 0 0,2-1 0 0 0,0 0 1 0 0,1 0-1 0 0,0 1 0 0 0,1-1 1 0 0,3-5 91 0 0,-2-15-261 0 0,-4 38 193 0 0,36 101-74 0 0,-20 24 78 0 0,-7-34 0 0 0,-8 39-80 0 0,7-91 144 0 0,-2 10 0 0 0,-6 50 0 0 0,-1-36 128 0 0,1-63-64 0 0,0-1 0 0 0,0 1-10 0 0,-2 1-30 0 0,2-1 42 0 0,-14-21 228 0 0,-25-113-416 0 0,2-19 46 0 0,33 118-516 0 0,16 44 512 0 0,0 13 10 0 0,0 1 0 0 0,-2 0-1 0 0,0 1 1 0 0,-2 0 0 0 0,4 17 70 0 0,-9-28 10 0 0,23 100-21 0 0,-26-110 22 0 0,-18-32 362 0 0,9 3-360 0 0,2 1 0 0 0,1-2 0 0 0,1 1-1 0 0,1 0 1 0 0,1-4-13 0 0,-1-85-208 0 0,6 66 406 0 0,28 84-364 0 0,-4 8 102 0 0,1 31 120 0 0,-25-70-56 0 0,-1-1 0 0 0,1 19 0 0 0,18 30 0 0 0,-18-44 15 0 0,-2-8 57 0 0,3 3 63 0 0,-1 0-125 0 0,8 18-10 0 0,-5 8 64 0 0,-2-8-64 0 0,-1-7 0 0 0,-5 7 118 0 0,-2-6-108 0 0,-8 36-10 0 0,11-22 0 0 0,6 23 0 0 0,-4-32 200 0 0,6 52-136 0 0,-1 63 544 0 0,-4-109-608 0 0,1-6-20 0 0,-2-21-77 0 0,0 0-10 0 0,0 0 3 0 0,0 0-14 0 0,0 0-61 0 0,-3-19-1077 0 0,-16-107-6767 0 0,14 10 10031 0 0,14 52 360 0 0,-7 62 192 0 0,2 14-2692 0 0,18 36 136 0 0,5 79 178 0 0,-23-95-172 0 0,-2-22 7 0 0,-6 67 294 0 0,3-74-300 0 0,1-2 44 0 0,0-1 15 0 0,0 0 2 0 0,0 0-28 0 0,-1 1-108 0 0,-1 1-12 0 0,-10-20-317 0 0,4-2 279 0 0,0 0-1 0 0,2-1 1 0 0,0 0 0 0 0,1 0 0 0 0,-1-17 114 0 0,-8-31-180 0 0,-8 9 258 0 0,22 60-14 0 0,-3-21 362 0 0,-8-25-223 0 0,11 45-150 0 0,-7-3 1853 0 0,6 25-1812 0 0,8 35 205 0 0,7 76-979 0 0,-13-78 445 0 0,0-46 377 0 0,0 0-1 0 0,-1 0 1 0 0,0 0 0 0 0,-1 0-1 0 0,0 0 1 0 0,0 0-1 0 0,0 0 1 0 0,-1 0 0 0 0,0 0-1 0 0,-1-1 1 0 0,0 1-1 0 0,0-1 1 0 0,0 0 0 0 0,-1 0-1 0 0,-2 3-141 0 0,6-10-35 0 0,-1 1 1 0 0,1-1-1 0 0,0 1 0 0 0,-1-1 0 0 0,1 1 1 0 0,-1-1-1 0 0,0 0 0 0 0,1 1 0 0 0,-1-1 0 0 0,1 0 1 0 0,-1 1-1 0 0,1-1 0 0 0,-1 0 0 0 0,0 0 1 0 0,1 1-1 0 0,-1-1 0 0 0,0 0 0 0 0,1 0 0 0 0,-1 0 1 0 0,0 0-1 0 0,1 0 0 0 0,-1 0 0 0 0,0 0 1 0 0,1 0-1 0 0,-1 0 0 0 0,0 0 0 0 0,1-1 0 0 0,-1 1 1 0 0,1 0-1 0 0,-1 0 0 0 0,0 0 0 0 0,1-1 1 0 0,-1 1-1 0 0,1 0 0 0 0,-1-1 0 0 0,1 1 0 0 0,-1-1 1 0 0,1 1-1 0 0,-1-1 0 0 0,1 1 0 0 0,-1-1 1 0 0,1 1-1 0 0,-1-1 0 0 0,1 1 0 0 0,0-1 0 0 0,-1 1 1 0 0,1-1-1 0 0,0 0 0 0 0,0 1 0 0 0,-1-1 1 0 0,1 1-1 0 0,0-1 0 0 0,0 0 0 0 0,0 1 1 0 0,0-1-1 0 0,0 0 35 0 0,-12-44 138 0 0,11 40-261 0 0,-77-318-5 0 0,55 195 767 0 0,21 123-568 0 0,2 4 3 0 0,-2 24-426 0 0,-20 198-120 0 0,-25 97 1128 0 0,25-244 192 0 0,21-73-784 0 0,1-1-10 0 0,5-38-842 0 0,9-40 13 0 0,-4 0 0 0 0,-4 0 1 0 0,-3-58 774 0 0,9-56 1098 0 0,-4 151-491 0 0,-8 40-502 0 0,0 1-1 0 0,0 0 0 0 0,0 0-2 0 0,0 0-13 0 0,0 0-8 0 0,-3 21 79 0 0,-92 673 248 0 0,93-671-325 0 0,2-22-59 0 0,10-20-339 0 0,10-128-270 0 0,-22-81 119 0 0,-1 167 511 0 0,1 0-1 0 0,4 0 1 0 0,5-33-45 0 0,20-46 357 0 0,-24 115-22 0 0,-3 24-262 0 0,0 1-1 0 0,0 0 8 0 0,0 0 34 0 0,0 0 12 0 0,0 0 2 0 0,-3 12 60 0 0,-11 88-118 0 0,14-76-64 0 0,-49 475-336 0 0,43-434 576 0 0,6-64-139 0 0,0-1-10 0 0,8-21 53 0 0,12-92-236 0 0,35-201-570 0 0,-49 278 704 0 0,1 0 0 0 0,3 0 0 0 0,0 1 0 0 0,3 0 0 0 0,0 1 0 0 0,9-13-48 0 0,-11 32 0 0 0,1 28-53 0 0,3 94-22 0 0,23 171 11 0 0,-28-92 224 0 0,-10-185-90 0 0,0-1 23 0 0,0 0 16 0 0,0 0 3 0 0,0 0-8 0 0,0 0-32 0 0,0 0-2 0 0,-9-40 20 0 0,-41-227-90 0 0,40 157 111 0 0,22 144-598 0 0,12 167 94 0 0,-15-84 314 0 0,-5-70 79 0 0,-6-83-113 0 0,-2 1-1 0 0,-1-1 0 0 0,-2 1 0 0 0,-1 0 1 0 0,-2 0-1 0 0,-1 1 0 0 0,-2 0 114 0 0,13 33 15 0 0,0 1 0 0 0,0-1 0 0 0,0 1 0 0 0,0-1 0 0 0,0 0-1 0 0,0 1 1 0 0,0-1 0 0 0,0 1 0 0 0,0-1 0 0 0,0 1 0 0 0,0-1 0 0 0,0 0-1 0 0,-1 1 1 0 0,1-1 0 0 0,0 1 0 0 0,0-1 0 0 0,-1 1 0 0 0,1-1 0 0 0,0 1-1 0 0,0-1 1 0 0,-1 1 0 0 0,1-1 0 0 0,-1 1 0 0 0,1-1 0 0 0,0 1 0 0 0,-1 0-1 0 0,1-1 1 0 0,-1 1 0 0 0,1 0 0 0 0,-1-1 0 0 0,1 1 0 0 0,-1 0 0 0 0,0 0-1 0 0,1-1 1 0 0,-1 1 0 0 0,1 0 0 0 0,-1 0 0 0 0,1 0 0 0 0,-1 0 0 0 0,0 0-1 0 0,1 0 1 0 0,-1 0 0 0 0,1 0 0 0 0,-1 0 0 0 0,1 0 0 0 0,-1 0 0 0 0,0 0-1 0 0,1 0 1 0 0,-1 1 0 0 0,1-1 0 0 0,-1 0 0 0 0,1 0 0 0 0,-1 1 0 0 0,1-1-1 0 0,-1 0 1 0 0,1 0 0 0 0,-1 1 0 0 0,1-1 0 0 0,-1 1 0 0 0,1-1 0 0 0,-1 0-1 0 0,1 1 1 0 0,0-1 0 0 0,-1 1 0 0 0,1-1 0 0 0,0 1 0 0 0,0-1 0 0 0,-1 1-15 0 0,-11 41 529 0 0,-45 347-937 0 0,57-388 406 0 0,-40 207 404 0 0,7 17-402 0 0,29-204-85 0 0,4-20-16 0 0,0-1 17 0 0,0 0 10 0 0,0 0-12 0 0,1-20-404 0 0,42-300-1986 0 0,-40 287 2452 0 0,-1-1 193 0 0,2 0 1 0 0,2 0-1 0 0,1 0 1 0 0,10-29-170 0 0,13 11 462 0 0,-30 52-398 0 0,0 0 0 0 0,0 0 0 0 0,7 5 182 0 0,-5 2-226 0 0,-1 1 1 0 0,-1-1 0 0 0,1 0-1 0 0,-1 0 1 0 0,0 0-1 0 0,0 1 1 0 0,-1-1 0 0 0,0 0-1 0 0,-1 0 1 0 0,1 0 0 0 0,-2 0-21 0 0,-2 23 27 0 0,-24 198 275 0 0,-14 167 26 0 0,42-378 135 0 0,5-26 51 0 0,32-170-1518 0 0,-8-19-529 0 0,10-65 1239 0 0,-36 251 432 0 0,14-33 1407 0 0,-11 65-1136 0 0,-3 34-294 0 0,-3 1-1 0 0,-2-1 1 0 0,-9 41-115 0 0,11-90 8 0 0,-46 199-12 0 0,16-85 62 0 0,18-82-68 0 0,13-36-88 0 0,5-23-377 0 0,67-266-1030 0 0,-10 2 1219 0 0,-19 187 825 0 0,-42 98-462 0 0,3 32 249 0 0,-28 131-156 0 0,-56 295 158 0 0,63-395 58 0 0,17-62-276 0 0,0 0 2 0 0,0 0-6 0 0,0 0-29 0 0,0 0-12 0 0,0 0-1 0 0,1-17-177 0 0,29-246-1134 0 0,-27 223 1214 0 0,-1 10 52 0 0,0 1 0 0 0,2 0 0 0 0,2-1 1 0 0,0 2-1 0 0,7-18-19 0 0,0 24 928 0 0,-5 42-753 0 0,-12 123 63 0 0,1-113-218 0 0,-2 32 79 0 0,-3 1 0 0 0,-3-2-1 0 0,-2 1 1 0 0,-3-2 0 0 0,-22 54-99 0 0,36-110 66 0 0,2-3 1 0 0,-1-20-742 0 0,51-208-1358 0 0,-27 100 1893 0 0,26-101 1233 0 0,-60 311-413 0 0,-28 112-686 0 0,-35 95 232 0 0,58-229-172 0 0,-5 20-24 0 0,41-144-1083 0 0,31-92-78 0 0,-34 102 696 0 0,-13 36 384 0 0,1 0 0 0 0,1 1 1 0 0,0 0-1 0 0,1 0 0 0 0,1 1 0 0 0,3-5 51 0 0,-112 198 3110 0 0,-11 41-2448 0 0,95-193-614 0 0,17-25-126 0 0,0-1-10 0 0,0 0 6 0 0,0 0-15 0 0,0 0-72 0 0,0 0-30 0 0,28-30-838 0 0,42-89 23 0 0,-58 99 970 0 0,-12 19 123 0 0,0 1 9 0 0,0 0-7 0 0,0 0 23 0 0,0 0 100 0 0,-10 15 678 0 0,-5 13-674 0 0,-1-1 0 0 0,-2-1 0 0 0,-1 0 0 0 0,0-1 1 0 0,-2-2-1 0 0,-1 0-208 0 0,-62 53 337 0 0,109-82-1033 0 0,117-67 136 0 0,-14 32 560 0 0,-101 37 11 0 0,-26 4 42 0 0,-1 0 11 0 0,-1 3-42 0 0,-1 0-1 0 0,1 0 0 0 0,-1 0 1 0 0,0-1-1 0 0,0 1 0 0 0,0 0 1 0 0,0-1-1 0 0,0 0 0 0 0,0 1 1 0 0,-1-1-1 0 0,1 0 0 0 0,-1 0 1 0 0,0 0-1 0 0,1-1 0 0 0,-3 2-21 0 0,-134 61 254 0 0,75-28-94 0 0,63-35-130 0 0,9-1-84 0 0,0 1 1 0 0,0-1-1 0 0,-1 0 0 0 0,1-1 0 0 0,0 0 1 0 0,0 0-1 0 0,-1-1 0 0 0,1 0 0 0 0,-1 0 0 0 0,1 0 1 0 0,-1-1-1 0 0,6-4 54 0 0,23-6-63 0 0,205-56 63 0 0,-260 65 184 0 0,-106 14-40 0 0,110-10-137 0 0,0 1 0 0 0,0 1 1 0 0,0 0-1 0 0,0 1 0 0 0,0 0 0 0 0,0 2 0 0 0,1-1 0 0 0,-1 2 0 0 0,-7 4-7 0 0,11-1 64 0 0,10-6-76 0 0,2-1-10 0 0,-1 0 0 0 0,1 1 0 0 0,0-1 1 0 0,0 0-1 0 0,0 0 0 0 0,0-1 0 0 0,0 1 0 0 0,1 0 0 0 0,-1 0 0 0 0,0-1 0 0 0,1 1 0 0 0,-1 0 0 0 0,1-1 1 0 0,0 0-1 0 0,-1 1 0 0 0,1-1 0 0 0,0 0 0 0 0,0 0 0 0 0,0 0 0 0 0,0 0 0 0 0,2 1 22 0 0,10 5 11 0 0,0 0 0 0 0,0-1-1 0 0,0 0 1 0 0,1-1 0 0 0,0-1-1 0 0,0-1 1 0 0,0 0 0 0 0,0 0-1 0 0,1-2 1 0 0,-1 0 0 0 0,0 0-1 0 0,1-2 1 0 0,5-1-11 0 0,-19 2 43 0 0,1 0-22 0 0,-2 0 32 0 0,-1 0 11 0 0,0 0 10 0 0,-18-3 359 0 0,-170 11-1356 0 0,184-7 814 0 0,23 2-98 0 0,2 0 75 0 0,53 8 343 0 0,-73-11-148 0 0,-1 0 42 0 0,0 0-13 0 0,0 0-11 0 0,0 0 2 0 0,-76-1 178 0 0,17 10-911 0 0,58-9 596 0 0,1 0-10 0 0,-7-3-140 0 0,6 3 146 0 0,1 0-10 0 0,29-4-74 0 0,43 21 233 0 0,-38-2 26 0 0,-3-21-106 0 0,-31 6 42 0 0,0 0 14 0 0,0 0 13 0 0,0 0 12 0 0,0 0-4 0 0,-1 0-20 0 0,-90-6-527 0 0,37-10 41 0 0,53 16 482 0 0,-2-2-8 0 0,-13-11-46 0 0,13 12-10 0 0,-1-1 11 0 0,-42 9 778 0 0,43-7-789 0 0,28-11 0 0 0,36-23 0 0 0,30-50 214 0 0,-84 77-194 0 0,0-1 0 0 0,0-1 0 0 0,-1 1 0 0 0,0-1 0 0 0,-1 0 0 0 0,0 0 1 0 0,0-1-1 0 0,-1 1 0 0 0,0-1 0 0 0,0 0 0 0 0,-1 0 0 0 0,-1 0 1 0 0,0-1-1 0 0,0 1 0 0 0,-1-1 0 0 0,0 1 0 0 0,-1-11-20 0 0,-26-116 68 0 0,26 136 7 0 0,0 1-3 0 0,-1-2 5 0 0,0 2-22 0 0,1 0-106 0 0,-5 85-249 0 0,3 119 580 0 0,2-200-292 0 0,0-2-36 0 0,-1 1 24 0 0,1-3-36 0 0,0 0-16 0 0,-3-11-208 0 0,-12-94-172 0 0,-14-65 1352 0 0,30 355-1224 0 0,-2-134 328 0 0,15-62 0 0 0,8-86 0 0 0,15-259 0 0 0,-34 318 5 0 0,2-18-9 0 0,4 16 143 0 0,-9 39-79 0 0,1-1 12 0 0,-1 2 4 0 0,0 0 16 0 0,6 21 4 0 0,50 353-232 0 0,-52-268 136 0 0,-12-159-160 0 0,-19-349-48 0 0,35 211 346 0 0,-8 189-127 0 0,5-16 232 0 0,-5 18-319 0 0,13 24 64 0 0,13 93 332 0 0,-5 160-491 0 0,-31-92 78 0 0,3-143 217 0 0,7-41-16 0 0,0-1-4 0 0,0 0-5 0 0,-3-18-182 0 0,-4-417-3421 0 0,15 307 4584 0 0,-8 127-904 0 0,0 1-12 0 0,0 0-49 0 0,2-3 144 0 0,20 48-243 0 0,-18-30-18 0 0,6 23 74 0 0,-1 0 0 0 0,-1 0 0 0 0,-3 1 0 0 0,-1 0 0 0 0,-1 1 0 0 0,-3-1 0 0 0,-1 0 0 0 0,-5 30-72 0 0,3-45 11 0 0,2-21 42 0 0,-13-14-1143 0 0,6-55-5132 0 0,8 58 4846 0 0</inkml:trace>
  <inkml:trace contextRef="#ctx0" brushRef="#br1" timeOffset="62962.89">1115 2068 7831 0 0,'0'0'603'0'0,"0"0"-275"0"0,0 0 320 0 0,0 0 177 0 0,0 0 37 0 0,0 0-66 0 0,-12-19 1214 0 0,9 8-1981 0 0,0 0-1 0 0,1 0 1 0 0,0 0-1 0 0,0 0 1 0 0,1 0 0 0 0,1 0-1 0 0,0 0 1 0 0,0 0-1 0 0,2-2-28 0 0,-1-12 23 0 0,2-181-1231 0 0,10 164 1379 0 0,-12 42-236 0 0,9 9-73 0 0,12 122 794 0 0,2-53-656 0 0,-18-61 0 0 0,0 0 0 0 0,-1 0 0 0 0,-1 1 0 0 0,-1-1 0 0 0,0 1 0 0 0,0 14 0 0 0,-3-24 154 0 0,0-7-60 0 0,0-1-3 0 0,0 0-22 0 0,0 0 1 0 0,-5-23 255 0 0,-65-92 171 0 0,58 78-835 0 0,12 37 415 0 0,0 0 0 0 0,0 0-4 0 0,0 0-1 0 0,-1 1 141 0 0,24 71-415 0 0,-13-42 231 0 0,-6-24-13 0 0,-1 1-1 0 0,-1-1 1 0 0,1 1-1 0 0,-1 0 1 0 0,-1 0-1 0 0,1 0 1 0 0,-1 0-1 0 0,0 0 1 0 0,-1 1-1 0 0,0-1 1 0 0,0 0-1 0 0,0 0 1 0 0,-1 0-1 0 0,0 0 1 0 0,-1 3-15 0 0,1-7 22 0 0,1-2 40 0 0,-4-4 208 0 0,-11-138-88 0 0,12 119-181 0 0,1 0 0 0 0,1-1 1 0 0,1 1-1 0 0,1 0 0 0 0,1-1 1 0 0,1 1-1 0 0,1 0 0 0 0,2-6-1 0 0,-4-7 222 0 0,-2 35-265 0 0,3 2 32 0 0,0 2 22 0 0,1 2 0 0 0,-1 0 0 0 0,0 0 0 0 0,0 0 0 0 0,-1 1 1 0 0,0 0-1 0 0,0-1 0 0 0,0 1 0 0 0,-1 0 0 0 0,0 0 0 0 0,0 0 0 0 0,-1 3-11 0 0,3 10 86 0 0,0 5-50 0 0,0 1 0 0 0,-2 0 1 0 0,-1-1-1 0 0,-1 1 0 0 0,-2 8-36 0 0,-4-8 336 0 0,6-22-336 0 0,-1 27 12 0 0,2-30 24 0 0,-5-8-56 0 0,0 0 0 0 0,0-1 0 0 0,1 1 0 0 0,0-1 0 0 0,0 0 0 0 0,1 0 0 0 0,0-1 0 0 0,0 1 0 0 0,1-1 0 0 0,-1-2 20 0 0,-5-50-273 0 0,22 80 194 0 0,-5-2 123 0 0,1 1-1 0 0,-2 0 1 0 0,0 1-1 0 0,-2 0 0 0 0,0 0 1 0 0,-1 1-1 0 0,3 18-43 0 0,14 42 64 0 0,-20-75-64 0 0,0 13 75 0 0,-2-18-20 0 0,0 0 17 0 0,0 0 9 0 0,0 0 7 0 0,0 0-13 0 0,-21-38 79 0 0,-11-59-404 0 0,32 96 196 0 0,-1 1 1 0 0,0-4 42 0 0,0 1 23 0 0,1 3 47 0 0,0 0-19 0 0,1 4-88 0 0,43 102 180 0 0,-35-55-15 0 0,-10-46-117 0 0,0-1 12 0 0,1-3 47 0 0,0-1 8 0 0,0 0 6 0 0,-14-39 228 0 0,3-57-237 0 0,14 78-136 0 0,-3 15 87 0 0,0 2 57 0 0,0 1 8 0 0,0 0-29 0 0,0 0-93 0 0,0 1-11 0 0,11 27 42 0 0,-4 143 471 0 0,-5-146-372 0 0,-2-24-29 0 0,-11-6-146 0 0,8 0-64 0 0,3 5 131 0 0,0 0 1 0 0,0 1-1 0 0,0-1 0 0 0,0 0 0 0 0,0 1 1 0 0,0-1-1 0 0,0 0 0 0 0,0 0 1 0 0,0 1-1 0 0,0-1 0 0 0,0 0 0 0 0,0 1 1 0 0,0-1-1 0 0,0 0 0 0 0,0 1 1 0 0,0-1-1 0 0,-1 0 0 0 0,1 0 1 0 0,0 1-1 0 0,0-1 0 0 0,0 0 0 0 0,0 0 1 0 0,-1 1-1 0 0,1-1 0 0 0,0 0 1 0 0,0 0-1 0 0,0 0 0 0 0,-1 1 0 0 0,1-1 1 0 0,0 0-1 0 0,0 0 0 0 0,-1 0 1 0 0,1 0-1 0 0,0 1 0 0 0,0-1 1 0 0,-1 0-1 0 0,1 0 0 0 0,0 0 0 0 0,-1 0 1 0 0,1 0-1 0 0,0 0 0 0 0,-1 0 1 0 0,1 0-1 0 0,0 0 0 0 0,0 0 0 0 0,-1 0 1 0 0,1 0-1 0 0,0 0 0 0 0,-1 0 1 0 0,1 0-1 0 0,0 0 0 0 0,-1-1 20 0 0,-11 89-1648 0 0,11-85 1659 0 0,-2 4 314 0 0,3-6-498 0 0,0-1-88 0 0,-5-7-1563 0 0,5 4 1162 0 0</inkml:trace>
  <inkml:trace contextRef="#ctx0" brushRef="#br1" timeOffset="65311.18">1183 2119 6047 0 0,'0'0'274'0'0,"0"0"-6"0"0,0 0-88 0 0,0 0 264 0 0,5 16 2012 0 0,42 81-2315 0 0,-19 33 1888 0 0,-31-103-997 0 0,-13-32-450 0 0,-6-57-1252 0 0,-1-48 1082 0 0,23 109-353 0 0,1-2 6 0 0,0 2-1 0 0,0-1 0 0 0,16 15 192 0 0,-10 0-104 0 0,-1 0-1 0 0,-1 1 0 0 0,0-1 0 0 0,-1 1 1 0 0,-1 0-1 0 0,0 0 0 0 0,0 0 0 0 0,-2 0 1 0 0,0 0-1 0 0,0 1 0 0 0,-1 4-151 0 0,-13-32-190 0 0,-21-89-156 0 0,20 35 357 0 0,13 66 48 0 0,1 1 30 0 0,0 0-1 0 0,0 0-7 0 0,8 19 53 0 0,23 100-124 0 0,-31-79 214 0 0,0-39-160 0 0,0-1-22 0 0,-8-27-1284 0 0,-1-78-8638 0 0,8 102 9979 0 0,1 2 410 0 0,0 1 166 0 0,0 0 28 0 0,0 0 31 0 0,0 0 102 0 0,0 0 42 0 0,0 0 8 0 0,0 0-43 0 0,7 41 2418 0 0,-16 38-2321 0 0,9-78-1164 0 0,0-1-60 0 0,0 0-4 0 0,0 0-186 0 0,0 0-785 0 0,0 0-342 0 0,0 0-65 0 0</inkml:trace>
  <inkml:trace contextRef="#ctx0" brushRef="#br1" timeOffset="120867.93">1030 2529 10591 0 0,'-10'0'1134'0'0,"3"-1"-96"0"0,7 1 101 0 0,0 0 56 0 0,0 0-153 0 0,-1 0-691 0 0,13-17-634 0 0,-9 15 219 0 0,0-1-1 0 0,0 1 0 0 0,0 0 1 0 0,0 0-1 0 0,1 0 0 0 0,-1 0 1 0 0,1 0-1 0 0,-1 1 1 0 0,1 0-1 0 0,-1 0 0 0 0,1 0 1 0 0,0 0-1 0 0,-1 0 0 0 0,1 1 1 0 0,0-1-1 0 0,0 1 1 0 0,0 0-1 0 0,-1 0 0 0 0,1 1 1 0 0,0-1-1 0 0,0 1 0 0 0,-1 0 1 0 0,1 0-1 0 0,0 0 0 0 0,-1 0 1 0 0,1 0-1 0 0,-1 1 1 0 0,1 0-1 0 0,-1 0 0 0 0,0 0 1 0 0,0 0-1 0 0,0 0 0 0 0,0 1 1 0 0,0-1-1 0 0,0 1 1 0 0,-1 0-1 0 0,1 0 0 0 0,1 2 65 0 0,57 62 83 0 0,-61-66 50 0 0,0-1 27 0 0,2-1 2342 0 0,-13-87-3049 0 0,-12-15 430 0 0,23 103 181 0 0,-3-6 466 0 0,41 130-586 0 0,3-26 376 0 0,-39-95-309 0 0,-1-3 44 0 0,-1 0 14 0 0,0 0 2 0 0,0 0 30 0 0,-10-18 628 0 0,-31-90 37 0 0,36 95-652 0 0,0-1 1 0 0,2 1 0 0 0,-1-1-1 0 0,2-1 1 0 0,0 1 0 0 0,1 0-1 0 0,0-6-114 0 0,6 0-4 0 0,-5 20-73 0 0,0 0-4 0 0,18 10-645 0 0,24 106 448 0 0,-28-64 332 0 0,-2 4 385 0 0,-12-55-370 0 0,0-1-3 0 0,0 0 4 0 0,-2-17 2 0 0,-37-101-72 0 0,10 3 80 0 0,26 98-157 0 0,3 16 6 0 0,0 1-22 0 0,9 3-599 0 0,-4 3 673 0 0,-1 1 0 0 0,1-1 1 0 0,-1 1-1 0 0,0 1 0 0 0,-1-1 0 0 0,1 0 1 0 0,-2 1-1 0 0,1 0 0 0 0,-1-1 1 0 0,0 1-1 0 0,-1 0 0 0 0,1 8 19 0 0,4 14-18 0 0,16 39 18 0 0,-21-65 11 0 0,-1-3 45 0 0,0-1 29 0 0,0 0 30 0 0,0 0-14 0 0,0 0-5 0 0,-17-26 264 0 0,-3-25-360 0 0,5-8 0 0 0,1-82-124 0 0,15 69-85 0 0,-1 71 232 0 0,0 1-107 0 0,0 0-8 0 0,0 0 10 0 0,9 17-90 0 0,22 113-32 0 0,-13-49 140 0 0,-17-77 79 0 0,-1-3 57 0 0,0-1 9 0 0,-27-29 333 0 0,-20-93-502 0 0,112 284-542 0 0,-10 6 694 0 0,-51-149-69 0 0,9 45 85 0 0,-13-64-27 0 0,-7-16-3 0 0,-38-96-342 0 0,26 66 214 0 0,17 43 94 0 0,1 3 62 0 0,1 0 3 0 0,0 0-9 0 0,0 0-7 0 0,0 0-26 0 0,1 1-76 0 0,51 119 102 0 0,-29-33 103 0 0,-23-86-115 0 0,0-1 13 0 0,0 0 8 0 0,0 0 17 0 0,0 0-3 0 0,0 0-7 0 0,-11-32-21 0 0,-36-140-584 0 0,33 91 452 0 0,10 63 62 0 0,3 17-44 0 0,1 1-14 0 0,0 0-14 0 0,12 19-12 0 0,20 47-30 0 0,-26-54 131 0 0,0-1 0 0 0,-1 1 1 0 0,0 0-1 0 0,-1 0 0 0 0,-1 0 0 0 0,0 0 0 0 0,0 1 0 0 0,-1-1 0 0 0,-1 1-7 0 0,0-8 11 0 0,0 0 44 0 0,0-1 17 0 0,0 0 6 0 0,0-4 2 0 0,-1 1-13 0 0,9 30-68 0 0,-9-30-69 0 0,0-1 2 0 0,-1-5-6 0 0,-1 0 20 0 0,-25-44-10 0 0,25 33-64 0 0,2 16 63 0 0,12 10-6 0 0,24 93 270 0 0,-35-99-127 0 0,1 0-4 0 0,-1 0-55 0 0,9 15 243 0 0,-10-18-192 0 0,0-1 0 0 0,1 3 0 0 0,-1-2 2 0 0,0-1 6 0 0,0 0 9 0 0,0 0 8 0 0,0 0-14 0 0,0 0-10 0 0,0 0-1 0 0,0 0 0 0 0,0 0 0 0 0,0 0 0 0 0,0 0-10 0 0,-39-31-132 0 0,36 29 78 0 0,-22-54-128 0 0,-11 41 0 0 0,21 11 144 0 0,-1 0 0 0 0,1 1 0 0 0,-1 1 0 0 0,1 1 0 0 0,-1 0 0 0 0,0 1 0 0 0,0 0 0 0 0,-6 2-16 0 0,-101 7 64 0 0,113-11-125 0 0,108 16-430 0 0,3-12 235 0 0,-88-3 272 0 0,-13 0 62 0 0,0 1 4 0 0,-22 2 174 0 0,-71 26-32 0 0,-95 22-170 0 0,152-38 20 0 0,33-11-74 0 0,1-2-14 0 0,2 1-62 0 0,0 0-22 0 0,32 9-262 0 0,163-3 212 0 0,-192-6 159 0 0,-2 1 48 0 0,-1-1 26 0 0,-21 0 91 0 0,-103 8-267 0 0,99-5 27 0 0,44 10-384 0 0,-6-11 486 0 0,1 0-1 0 0,-1-1 1 0 0,0 0 0 0 0,0-1-1 0 0,1-1 1 0 0,-1 0-1 0 0,0 0 1 0 0,1-2-1 0 0,-1 1 1 0 0,0-2 0 0 0,1 0-38 0 0,80-14 106 0 0,-21 15-42 0 0,-51 9 0 0 0,13-8 240 0 0,-31 2-304 0 0,0 1 0 0 0,0-1 11 0 0,-4 0 42 0 0,0 0 11 0 0,0 0 0 0 0,0 0 6 0 0,0 0 20 0 0,0 0 2 0 0,-28-12-16 0 0,4-8-154 0 0,22 18 66 0 0,-1-1 0 0 0,1 1 0 0 0,-1 0 0 0 0,1 0 0 0 0,-1-1-1 0 0,1 2 1 0 0,-1-1 0 0 0,0 0 0 0 0,0 1 0 0 0,0-1 0 0 0,0 1 0 0 0,0 0 0 0 0,-1 0 0 0 0,1 0-1 0 0,0 0 1 0 0,0 1 0 0 0,-2-1 12 0 0,2 1-24 0 0,2 0-34 0 0,-6-2-440 0 0,7 3 434 0 0,1 2 58 0 0,0-1 0 0 0,0 0-1 0 0,1 0 1 0 0,-1 1 0 0 0,1-1-1 0 0,-1 0 1 0 0,1 0 0 0 0,0 0-1 0 0,0-1 1 0 0,0 1 0 0 0,0 0-1 0 0,0-1 1 0 0,0 1-1 0 0,0-1 1 0 0,0 0 0 0 0,1 0-1 0 0,-1 1 1 0 0,1-2 0 0 0,-1 1-1 0 0,2 0 7 0 0,9 6-9 0 0,9 3 9 0 0,-18-8 0 0 0,0 0 0 0 0,10 2-2445 0 0,-12-6 1370 0 0</inkml:trace>
  <inkml:trace contextRef="#ctx0" brushRef="#br1" timeOffset="122548.82">1373 2729 2759 0 0,'0'0'372'0'0,"0"0"520"0"0,0 0 226 0 0,0 0 46 0 0,0 0-118 0 0,0 0-535 0 0,0 0-235 0 0,0 0-48 0 0,0 0-36 0 0,0 0-103 0 0,0 0-15 0 0,0 0 32 0 0,0 0-6 0 0,0 0-4 0 0,0 0 6 0 0,0 0 22 0 0,15 9 1122 0 0,-10-4-993 0 0,39 19 1174 0 0,-43-24-1341 0 0,-1 0 38 0 0,19 2 690 0 0,-18-2-735 0 0,-1 0 9 0 0,0 0 0 0 0,0 0 27 0 0,0 0 11 0 0,0 0 2 0 0,0 0-5 0 0,0 0-22 0 0,0 0-5 0 0,0 0 0 0 0,0 0-2 0 0,0 0-13 0 0,0 0-8 0 0,0 0-1 0 0,0 0-1 0 0,0 0-6 0 0,-1 0-11 0 0,-40-6-40 0 0,25-2 121 0 0,15 8-72 0 0,1 0 43 0 0,0 0-6 0 0,0 0-4 0 0,-16-7 328 0 0,-26 7-85 0 0,-41 18-110 0 0,50-15 409 0 0,29-3-628 0 0,-12-4-10 0 0,-1-4 0 0 0,-25 16-1712 0 0,41-7 1472 0 0,-1 0-74 0 0,1-1-4164 0 0,1 0 102 0 0</inkml:trace>
  <inkml:trace contextRef="#ctx0" brushRef="#br1" timeOffset="138914.31">2132 1588 9671 0 0,'-9'5'1031'0'0,"8"-5"-970"0"0,1 0-1 0 0,-1 1 1 0 0,0-1-1 0 0,1 0 1 0 0,-1 0-1 0 0,1 1 1 0 0,-1-1-1 0 0,0 0 1 0 0,1 0-1 0 0,-1 0 1 0 0,0 0-1 0 0,1 0 1 0 0,-1 0-1 0 0,0 0 1 0 0,1 0-1 0 0,-1 0 1 0 0,1 0-1 0 0,-1 0 1 0 0,0-1-1 0 0,1 1 1 0 0,-1 0-1 0 0,0 0 1 0 0,1 0-1 0 0,-1-1 1 0 0,1 1-1 0 0,-1 0 1 0 0,1-1-1 0 0,-1 1 1 0 0,1-1-1 0 0,-1 1 1 0 0,1-1-1 0 0,-1 1 1 0 0,1 0-1 0 0,0-1 1 0 0,-1 0-1 0 0,1 1 1 0 0,0-1-1 0 0,-1 1 1 0 0,1-1 0 0 0,0 1-1 0 0,0-1 1 0 0,-1 0-1 0 0,1 1 1 0 0,0-1-1 0 0,0 1 1 0 0,0-1-1 0 0,0 0 1 0 0,0 1-1 0 0,0-1 1 0 0,0 0-61 0 0,-3-32 2999 0 0,7-9-2560 0 0,2 0 0 0 0,2 0-1 0 0,1 1 1 0 0,10-22-439 0 0,-13 40-16 0 0,51-162 357 0 0,-41 129-362 0 0,2 1 0 0 0,2 0-1 0 0,13-22 22 0 0,-13 53-33 0 0,-19 39-470 0 0,-30 245-217 0 0,-28 246 264 0 0,49-438 816 0 0,8-67-273 0 0,0-1-6 0 0,0 0-1 0 0,0 0 0 0 0,0 0 10 0 0,0 0 39 0 0,0 0 20 0 0,-6-16 145 0 0,-9-204-900 0 0,11 145 818 0 0,3 1 0 0 0,4 0 0 0 0,3-1 0 0 0,16-71-212 0 0,17-26 540 0 0,-39 171-604 0 0,0 1-26 0 0,0 0 2 0 0,0 0 4 0 0,0 0-6 0 0,0 0 16 0 0,3 15-128 0 0,-13 102-95 0 0,4-86 208 0 0,-28 176-194 0 0,27-128-170 0 0,7-78 395 0 0,0-1-28 0 0,0 0-9 0 0,0 0 23 0 0,4-11-71 0 0,3-16 50 0 0,0-1-1 0 0,-2 1 1 0 0,-1-1 0 0 0,-1-26 93 0 0,5-21 357 0 0,17-105-79 0 0,-33 401-780 0 0,-9-104 513 0 0,17-116 45 0 0,0-1 19 0 0,2-13-9 0 0,24-158-306 0 0,15-58 1148 0 0,-17 148-418 0 0,-19 68-496 0 0,-5 12-78 0 0,1 13-17 0 0,0 1 0 0 0,-1-1 0 0 0,0 1 0 0 0,-1-1 0 0 0,0 1 0 0 0,-1-1 0 0 0,-1 0 0 0 0,0 1-1 0 0,0-1 103 0 0,-3 12-97 0 0,-50 203-591 0 0,40-185 837 0 0,15-41-48 0 0,1-1-11 0 0,0 0-10 0 0,-2-36 121 0 0,35-149-561 0 0,0-32 1124 0 0,-22 146-177 0 0,-12 61-501 0 0,1 9-60 0 0,-7 19-406 0 0,-27 223-944 0 0,-2-64 865 0 0,36-177 564 0 0,0 0 21 0 0,0 0-6 0 0,0 0 3 0 0,0 0 18 0 0,-2-2-114 0 0,1 0 0 0 0,-1 0-1 0 0,1-1 1 0 0,0 1 0 0 0,0-1 0 0 0,0 1 0 0 0,0-1 0 0 0,0 1 0 0 0,0-1 0 0 0,0 0 0 0 0,1 1 0 0 0,0-1 0 0 0,-1 0 0 0 0,1 0 0 0 0,0 1 0 0 0,0-1 0 0 0,1 0 0 0 0,-1 0 0 0 0,0 1 0 0 0,1-1 0 0 0,0 0 0 0 0,0 1 0 0 0,0-2-28 0 0,0 0 43 0 0,39-340 141 0 0,-35 256 724 0 0,-5 85-896 0 0,-2 0-26 0 0,1 1-61 0 0,-17 17-317 0 0,6 12 331 0 0,2 0-1 0 0,0 0 1 0 0,2 1 0 0 0,-2 18 61 0 0,-4 10-42 0 0,-24 125-110 0 0,37-177 152 0 0,2 0 0 0 0,33-112-176 0 0,-21 66 164 0 0,-13 41-50 0 0,0 1-22 0 0,1 1 4 0 0,2 28-58 0 0,-6 26 96 0 0,-1 0-1 0 0,-3 0 0 0 0,-12 46 43 0 0,14-19-10 0 0,6-78-44 0 0,-1-2 1 0 0,1 0 30 0 0,11-16-37 0 0,10-70 48 0 0,4-115-293 0 0,-29 175 220 0 0,-13 45-33 0 0,-11 81 44 0 0,-9 37-188 0 0,11-46 262 0 0,24-90-10 0 0,1-2-44 0 0,9-99-522 0 0,12-55 640 0 0,-21 112 264 0 0,0 41-241 0 0,6 60-70 0 0,-3 216-1409 0 0,-3-240 1315 0 0,0-35 10 0 0,0-1-47 0 0,0 0-148 0 0,4-20-1707 0 0,-4-52-1888 0 0,-16 3 6642 0 0,8 65 736 0 0,-12 31-2945 0 0,-18 102-576 0 0,35-115 0 0 0,-13 83-13 0 0,16-97-60 0 0,0 0-37 0 0,0 0 12 0 0,0 0 8 0 0,0 0 5 0 0,0 0 10 0 0,0 0 3 0 0,0 0 0 0 0,8-20-128 0 0,-2-58 75 0 0,13-68-198 0 0,-13 134 1019 0 0,-12 90-632 0 0,-18 176 224 0 0,-10-40-321 0 0,92-455-4710 0 0,-45 201 6519 0 0,-13 39-1520 0 0,0 1-34 0 0,0 0-20 0 0,0 0-2 0 0,-25 56 1608 0 0,-42 236-1472 0 0,60-255-86 0 0,25-151-1844 0 0,-21 73 1593 0 0,2 24 30 0 0,-1-1 0 0 0,2 0-1 0 0,1 1 1 0 0,0-1 0 0 0,1 0 0 0 0,1 1-1 0 0,1-4-28 0 0,-4 19-11 0 0,9-15 150 0 0,-9 16-75 0 0,0 1 0 0 0,0 0 6 0 0,0 0 15 0 0,0 0-12 0 0,0 0 11 0 0,0 0 4 0 0,0 0 0 0 0,0 0-4 0 0,0 0-10 0 0,0 1 11 0 0,0 2-16 0 0,-25 143 51 0 0,22-131-338 0 0,2-9-72 0 0,6-17 142 0 0,18-120-268 0 0,-21 128 427 0 0,0 0 32 0 0,0 0-22 0 0,0 39 483 0 0,-40 241-83 0 0,14-136 23 0 0,23-132-596 0 0,4-14-705 0 0,6-14 134 0 0,13-174 51 0 0,-17 118 751 0 0,-5 74-4 0 0,0 1 21 0 0,0 0 6 0 0,0 0 2 0 0,-12 3 1171 0 0,9 3-1251 0 0,-1 0-1 0 0,1 1 1 0 0,0-1-1 0 0,0 1 1 0 0,1 0-1 0 0,0 0 1 0 0,0 0-1 0 0,1 0 1 0 0,0 0 0 0 0,0 6-24 0 0,0-8 20 0 0,-4 27-25 0 0,-2 0 1 0 0,-1 0-1 0 0,-2 0 0 0 0,-4 8 5 0 0,12-37-17 0 0,2-2-68 0 0,8-26-933 0 0,19-88 437 0 0,-19 77 945 0 0,-8 35-299 0 0,0 1-1 0 0,0 0 2 0 0,0-3 4 0 0,0 3 6 0 0,0 0 19 0 0,0 0 9 0 0,0 0-20 0 0,0 0-11 0 0,-9 45 10 0 0,-27 133 706 0 0,0 9-501 0 0,25-99-365 0 0,11-88-18 0 0,0 0 13 0 0,0 0 8 0 0,0 0 2 0 0,0 0-8 0 0,10-35-640 0 0,35-103 320 0 0,-25 55 432 0 0,-12 41 210 0 0,3 0 0 0 0,1 1 1 0 0,1 0-1 0 0,3 1 0 0 0,8-13-242 0 0,-7 10 53 0 0,-16 39-53 0 0,-1 1 14 0 0,0 2 50 0 0,0 1 2 0 0,0 0-2 0 0,0 0 12 0 0,0 0 51 0 0,0 0 22 0 0,-3 18 281 0 0,-48 337-318 0 0,42-305 58 0 0,97-427-1322 0 0,-49 272 1555 0 0,-25 86 641 0 0,-6 34-803 0 0,-7-2-231 0 0,-1-1-1 0 0,0 1 1 0 0,-1-1 0 0 0,-1 0-1 0 0,0 1 1 0 0,0-1 0 0 0,-4 12-10 0 0,-5 25 74 0 0,-61 336 472 0 0,57-250-586 0 0,24-147-312 0 0,31-120-944 0 0,-18-15 160 0 0,16-82 1595 0 0,-14 162 482 0 0,-24 66-825 0 0,0 1-16 0 0,0 0-4 0 0,0 0 0 0 0,0 0 0 0 0,4 14 192 0 0,-5 8-202 0 0,0 0-1 0 0,-1 0 0 0 0,-1 0 1 0 0,-1 0-1 0 0,-1-1 1 0 0,0 1-1 0 0,-7 12-85 0 0,7-16 48 0 0,-50 174 1145 0 0,-3 50-1488 0 0,57-238 295 0 0,32-147-4128 0 0,-28 105 4350 0 0,-2 1-1 0 0,-1 0 0 0 0,-3-1 1 0 0,0 1-1 0 0,-3 0 0 0 0,-2-5-221 0 0,7 43 37 0 0,0-1 0 0 0,0 0 0 0 0,0 1 0 0 0,0-1 0 0 0,0 0-1 0 0,0 1 1 0 0,1-1 0 0 0,-1 1 0 0 0,0 0 0 0 0,0-1 0 0 0,0 1-1 0 0,0 0 1 0 0,1-1 0 0 0,-1 1 0 0 0,0 0 0 0 0,0 0 0 0 0,1 0 0 0 0,-1 0-1 0 0,1-1 1 0 0,-1 1 0 0 0,1 0 0 0 0,-1 0 0 0 0,1 0 0 0 0,0 0-1 0 0,-1 0 1 0 0,1 0 0 0 0,0 0 0 0 0,0 0 0 0 0,0 1 0 0 0,0-1 0 0 0,0 0-1 0 0,0 0 1 0 0,0 0-37 0 0,-27 149 0 0 0,-56 93 1119 0 0,81-237-947 0 0,-3 11 1349 0 0,-5-10-3378 0 0,10-7 1776 0 0,-7-15-529 0 0,24-63-2142 0 0,28-104-224 0 0,-46 184 5835 0 0,-7 41-1315 0 0,-93 240-192 0 0,92-248-1287 0 0,9-34-129 0 0,0-1-38 0 0,0 0-45 0 0,6-24-488 0 0,37-135-2225 0 0,-20 67 2386 0 0,-22 91 639 0 0,-1 1 28 0 0,0 0-1 0 0,0 0-6 0 0,0 0-30 0 0,0 0-18 0 0,0 0-2 0 0,0 0-8 0 0,0 0-34 0 0,0 0-20 0 0,0 0-2 0 0,0 0-1 0 0,-7 24 58 0 0,-30 159 341 0 0,14-64 76 0 0,20-97-338 0 0,10-30-274 0 0,6-23-554 0 0,-3-1 1 0 0,0 0 0 0 0,-2 0-1 0 0,3-30 620 0 0,4-76 568 0 0,-15 137-480 0 0,0 1 20 0 0,0 0 84 0 0,0 0 38 0 0,0 0 8 0 0,0 0-6 0 0,0 0-34 0 0,0 0-20 0 0,0 0-2 0 0,1 16 0 0 0,-28 80-240 0 0,-18 58 979 0 0,-2-13 297 0 0,47-141-1292 0 0,0 0-15 0 0,0 0-86 0 0,0 0-12 0 0,0 0 7 0 0,0 0 0 0 0,0 0-13 0 0,0 0-8 0 0,11-16-457 0 0,14-38-328 0 0,-25 53 1067 0 0,0 1 21 0 0,0 0 105 0 0,0 0 45 0 0,0 0 8 0 0,0 0-2 0 0,0 0-16 0 0,0 0-4 0 0,-17 16 472 0 0,13-11-634 0 0,-1 1-1 0 0,1 0 1 0 0,0 0-1 0 0,1 0 1 0 0,0 0-1 0 0,0 1 1 0 0,0-1-1 0 0,0 1 1 0 0,1 0-1 0 0,0 3-69 0 0,-12 28 140 0 0,5-21-87 0 0,-9 11-125 0 0,16-25 72 0 0,0-1-13 0 0,2-1-51 0 0,0-1-5 0 0,0 0-11 0 0,0 0-16 0 0,0 0-8 0 0,0 0 20 0 0,-3 10 196 0 0,2-10-150 0 0,-1-1 40 0 0,1 0 62 0 0,1 2-8 0 0,-13 10 93 0 0,12-10-94 0 0,1-1 15 0 0,0 0-10 0 0,-23 23 231 0 0,23-23 110 0 0,0 0 114 0 0,-8 5-843 0 0,8-4 261 0 0,52-20-558 0 0,-17 10 362 0 0,-30 9 263 0 0,-1-1 0 0 0,1 1 0 0 0,-1 0 0 0 0,0-1 0 0 0,20-2 71 0 0,-19 3-16 0 0,-1-1-33 0 0,78 13 590 0 0,-39-5-486 0 0,-6-2 140 0 0,8-5 276 0 0,-32-4-320 0 0,30 6-199 0 0,-18-5 84 0 0,-21 4-97 0 0,0-1-10 0 0,47-12 0 0 0,-47 11 0 0 0,1 0 11 0 0,0 1 32 0 0,0-1-33 0 0,33 1 310 0 0,-34 1-309 0 0,36-4 322 0 0,-24 4-205 0 0,-15-1-64 0 0,15-1 307 0 0,-12 1-347 0 0,-3 0 19 0 0,3-1-22 0 0,32-3 160 0 0,-7 5-117 0 0,-24 0-64 0 0,-1 0 0 0 0,1 0 0 0 0,16 1 54 0 0,-17-1-44 0 0,18 6-10 0 0,-4-3 118 0 0,-6-1-36 0 0,-12-3-6 0 0,9 1 198 0 0,-6-1-253 0 0,-3 0 38 0 0,0 0 35 0 0,0 0 17 0 0,0 0-19 0 0,0 0-11 0 0,-4-2 10 0 0,-42-18-154 0 0,33 15-73 0 0,1 1-1 0 0,0-2 1 0 0,1 0 0 0 0,-1 0-1 0 0,1-1 1 0 0,0 0-1 0 0,1-1 1 0 0,0 0 0 0 0,0-1-1 0 0,-1-1 137 0 0,-4-12-32 0 0,0 0-1 0 0,1-1 0 0 0,2-1 1 0 0,0 0-1 0 0,2-1 1 0 0,0 0-1 0 0,2 0 1 0 0,1-1-1 0 0,1 0 0 0 0,1 0 1 0 0,1-1-1 0 0,2 1 1 0 0,0-1-1 0 0,3-26 33 0 0,0 19-72 0 0,-16 48 440 0 0,0 12-246 0 0,1 0 0 0 0,2 1 0 0 0,0 1 0 0 0,-3 14-122 0 0,-18 72 0 0 0,25-87-12 0 0,7-26-36 0 0,0 2 26 0 0,8-41-1784 0 0,61-192-106 0 0,-61 214 2083 0 0,-7 15-54 0 0,0 1 3 0 0,0 0 10 0 0,0 0 39 0 0,0 0 20 0 0,0 0 3 0 0,-6 12 240 0 0,-82 126-208 0 0,-30 83 484 0 0,73-148-642 0 0,44-72-120 0 0,1-1-22 0 0,0 0-50 0 0,0 0-24 0 0,0 0-2 0 0,24-42-760 0 0,58-168-16 0 0,-61 164 1144 0 0,-21 46-120 0 0,0 0-5 0 0,0 0-22 0 0,0 0-2 0 0,-13-4 346 0 0,10 7-385 0 0,0-1-1 0 0,0 1 0 0 0,0-1 0 0 0,1 1 1 0 0,-1 0-1 0 0,0 0 0 0 0,1 0 1 0 0,0 1-1 0 0,0-1 0 0 0,0 1 1 0 0,0-1-1 0 0,0 1 0 0 0,1 0 1 0 0,0-1-1 0 0,-1 4-27 0 0,-8 16 14 0 0,-46 66-14 0 0,42-60 0 0 0,13-25-12 0 0,1-4-49 0 0,0 0-18 0 0,0 0-1 0 0,0 0-1 0 0,0 0-6 0 0,0 0-1 0 0,0 0 0 0 0,13-22 191 0 0,-1-1-289 0 0,-1-1 1 0 0,-1 0 0 0 0,-1 0-1 0 0,-2-1 1 0 0,3-13 185 0 0,-2 7-88 0 0,-2 15 1139 0 0,-6 15-478 0 0,0 1-125 0 0,0 0-538 0 0,0 0-240 0 0,0 0-43 0 0,0 0 65 0 0,0 0 313 0 0,0 0 141 0 0,-5 12 207 0 0,-57 100-300 0 0,52-100 68 0 0,0 1 0 0 0,1 0-1 0 0,1 1 1 0 0,0 0 0 0 0,1 0 0 0 0,0 1-1 0 0,1-1 1 0 0,1 1 0 0 0,0 1-1 0 0,1-1 1 0 0,1 3-121 0 0,5 29-516 0 0,-1-45 468 0 0,0-2 42 0 0,-1 1 1 0 0,1-1-1 0 0,0 1 0 0 0,0-1 0 0 0,0 1 0 0 0,0-1 1 0 0,0 0-1 0 0,0 1 0 0 0,0-1 0 0 0,0 0 0 0 0,0 0 1 0 0,1 0-1 0 0,-1 0 0 0 0,0 0 0 0 0,0 0 0 0 0,0 0 0 0 0,0 0 1 0 0,0 0-1 0 0,0 0 0 0 0,0-1 0 0 0,0 1 0 0 0,0 0 1 0 0,0-1-1 0 0,0 1 0 0 0,0-1 0 0 0,0 1 0 0 0,0-1 1 0 0,0 1-1 0 0,0-1 0 0 0,-1 0 0 0 0,1 1 0 0 0,0-1 1 0 0,0 0-1 0 0,-1 0 0 0 0,1 1 0 0 0,0-1 0 0 0,-1-1 6 0 0,2 1-5 0 0,94-93-5 0 0,-27 56-44 0 0,41-21 65 0 0,-108 59 32 0 0,1-1-17 0 0,-2 2-13 0 0,-1 0 0 0 0,1-1 0 0 0,0 1 0 0 0,-1 0 0 0 0,1 0 0 0 0,-1-1-1 0 0,1 1 1 0 0,-1 0 0 0 0,0 0 0 0 0,1 0 0 0 0,-1-1 0 0 0,0 1 0 0 0,1 0 0 0 0,-1 0 0 0 0,0 0-1 0 0,0 0 1 0 0,0 0 0 0 0,0 0 0 0 0,0-1 0 0 0,0 1 0 0 0,0 0 0 0 0,0 0 0 0 0,0 0 0 0 0,0 0-1 0 0,0 0 1 0 0,-1 0 0 0 0,1 0 0 0 0,0-1 0 0 0,-1 1 0 0 0,1 0 0 0 0,-1 0 0 0 0,1 0 0 0 0,-1-1-1 0 0,1 1 1 0 0,-1 0 0 0 0,0 0-13 0 0,-53 85 64 0 0,36-53-76 0 0,17-32-52 0 0,1-1-24 0 0,0 0 12 0 0,0 0 4 0 0,15-27-180 0 0,78-165-16 0 0,-83 178 268 0 0,-10 33-80 0 0,-4-4 110 0 0,-1-1-1 0 0,-1 1 1 0 0,0-1-1 0 0,-1 0 1 0 0,-1-1-1 0 0,0 0 1 0 0,-1 0-1 0 0,-1 0-29 0 0,-31 53 647 0 0,16-27-530 0 0,22-37-117 0 0,0 0-14 0 0,3-1-57 0 0,-1-2 8 0 0,0-1 67 0 0,-14-8 488 0 0,14 10-424 0 0,-15-28 312 0 0,-8 15-368 0 0,21 11-1 0 0,1 0 45 0 0,2-1-37 0 0,-1 1 0 0 0,0-1 0 0 0,1 1 0 0 0,0-1 0 0 0,-1 1 0 0 0,1-1 0 0 0,0 1 0 0 0,0-1 0 0 0,0 1 0 0 0,1-1 0 0 0,-1 1 1 0 0,0 0-1 0 0,1-1 0 0 0,0 1 0 0 0,0-1 0 0 0,0 1 0 0 0,0 0 0 0 0,0 0 0 0 0,0-1 0 0 0,0 1 0 0 0,1 0 0 0 0,-1 0 0 0 0,2-1-19 0 0,4-11 31 0 0,41-92-95 0 0,34-80 64 0 0,-57 91 65 0 0,-3-1 0 0 0,-5-1 0 0 0,-3-12-65 0 0,-9 73 5 0 0,22-171-193 0 0,-23 189 167 0 0,0-7-97 0 0,2 0 0 0 0,1 0 1 0 0,0 0-1 0 0,12-22 118 0 0,-18 45 0 0 0,1-1 12 0 0,7 8-146 0 0,-7 15 82 0 0,-1-1 0 0 0,-1 1 0 0 0,0-1 0 0 0,-2 1 0 0 0,0-1 0 0 0,-5 19 52 0 0,2-9-111 0 0,-18 111-469 0 0,-5-1 0 0 0,-40 111 580 0 0,34-132 473 0 0,34-117-569 0 0,6-18-548 0 0,16-50 796 0 0,-3 0 0 0 0,-3-2 0 0 0,-3 0-1 0 0,-3-1 1 0 0,-2-7-152 0 0,10-65 613 0 0,15-62-257 0 0,-26 187-306 0 0,-6 16-113 0 0,-1 1-49 0 0,0 0-15 0 0,8 29-385 0 0,-5 7 380 0 0,-2 0 0 0 0,-1 1 0 0 0,-2-1 0 0 0,-1-1 0 0 0,-2 1 0 0 0,-3 5 132 0 0,-31 188-144 0 0,38-228 80 0 0,1-1-64 0 0,0 0-266 0 0,0 0-112 0 0,0 0-26 0 0</inkml:trace>
  <inkml:trace contextRef="#ctx0" brushRef="#br1" timeOffset="140408.03">925 1558 8287 0 0,'0'0'639'0'0,"0"0"-308"0"0,0 0 245 0 0,0 0 154 0 0,-6-18 3185 0 0,1-9-3300 0 0,5 27-671 0 0,0 0-38 0 0,0 0-68 0 0,6 17-552 0 0,-3 1 727 0 0,-1 0-1 0 0,-1-1 1 0 0,0 1-1 0 0,-2 0 1 0 0,0 0-1 0 0,-1 0 1 0 0,0 0-1 0 0,-3 7-12 0 0,5-24 144 0 0,-3-2 738 0 0,-3-112-1857 0 0,-6 25 1066 0 0,12 88 31 0 0,0 0 6 0 0,0 0 6 0 0,0 0 20 0 0,0 0 8 0 0,0 0 4 0 0,0 0-4 0 0,-17 29 308 0 0,-29 150 234 0 0,7-34 426 0 0,39-144-1088 0 0,5-14-286 0 0,13-26-1019 0 0,-2-1-1 0 0,-1-1 1 0 0,6-33 1263 0 0,-17 61 207 0 0,-1-1 0 0 0,-1 1 0 0 0,0-1 0 0 0,-1 0 0 0 0,0 0 1 0 0,-1 0-1 0 0,-1 0 0 0 0,-1-8-207 0 0,1 21 397 0 0,1 1 3 0 0,0 0-18 0 0,0 0-78 0 0,-14 22 1021 0 0,-12 150-1304 0 0,-19 63 411 0 0,43-227-396 0 0,2-8-216 0 0,0 0-36 0 0,1-16-589 0 0,16-111-2146 0 0,18-127 2483 0 0,-36 242 2143 0 0,-3 32-119 0 0,2-8-1652 0 0,-68 305 307 0 0,56-235-2250 0 0,9-57 980 0 0</inkml:trace>
  <inkml:trace contextRef="#ctx0" brushRef="#br1" timeOffset="174876">2375 1513 10967 0 0,'-8'2'1264'0'0,"8"-3"-893"0"0,0 1 117 0 0,-19-179 1923 0 0,12 96-2401 0 0,1-179 878 0 0,-11 145 72 0 0,17 107-943 0 0,0 1-1 0 0,0 0 0 0 0,1-1 1 0 0,0 1-1 0 0,1 0 0 0 0,0-1 1 0 0,0 1-1 0 0,1 0 0 0 0,0 0 1 0 0,1 1-1 0 0,0-1 0 0 0,3-4-16 0 0,-7 12-9 0 0,0 1-1 0 0,0-1 1 0 0,0 1-1 0 0,0 0 1 0 0,1-1 0 0 0,-1 1-1 0 0,0-1 1 0 0,0 1-1 0 0,0-1 1 0 0,1 1-1 0 0,-1 0 1 0 0,0-1-1 0 0,1 1 1 0 0,-1-1 0 0 0,0 1-1 0 0,1 0 1 0 0,-1-1-1 0 0,0 1 1 0 0,1 0-1 0 0,-1 0 1 0 0,1-1-1 0 0,-1 1 1 0 0,0 0 0 0 0,1 0-1 0 0,-1 0 1 0 0,1 0-1 0 0,-1-1 1 0 0,1 1-1 0 0,-1 0 1 0 0,1 0-1 0 0,-1 0 1 0 0,1 0-1 0 0,-1 0 1 0 0,1 0 0 0 0,-1 0-1 0 0,1 0 1 0 0,-1 0-1 0 0,0 0 1 0 0,1 1-1 0 0,-1-1 1 0 0,1 0-1 0 0,-1 0 1 0 0,1 0 0 0 0,-1 0-1 0 0,1 1 1 0 0,-1-1-1 0 0,0 0 1 0 0,1 1-1 0 0,-1-1 1 0 0,0 0-1 0 0,1 0 1 0 0,-1 1 0 0 0,0-1-1 0 0,1 1 1 0 0,-1-1-1 0 0,0 0 1 0 0,0 1-1 0 0,1-1 1 0 0,-1 1-1 0 0,0-1 1 0 0,0 1 0 0 0,0-1 8 0 0,10 30-185 0 0,-9 185 186 0 0,4-111 309 0 0,-5 1-1 0 0,-4 0 1 0 0,-13 68-309 0 0,1-67 788 0 0,16-106-706 0 0,0 0 2 0 0,0 0-4 0 0,0 0 0 0 0,0 0 0 0 0,0 0 3 0 0,-3-20 106 0 0,-6-272-971 0 0,-1 99 676 0 0,22-38 288 0 0,27 105 132 0 0,-34 109-313 0 0,-4 13 0 0 0,1 0-1 0 0,-1 0 1 0 0,0 0 0 0 0,0 0-1 0 0,0 0 1 0 0,-1 0 0 0 0,1 0-1 0 0,-1 0 1 0 0,0 0-1 0 0,0 0 1 0 0,0 0 0 0 0,-1 0-1 0 0,1 0 1 0 0,-1 0-1 0 0,0 0 1 0 0,-1 0 0 0 0,1 0-1 0 0,-2-3 0 0 0,-2-4 39 0 0,5 11-19 0 0,0 0 1 0 0,0 0 0 0 0,0 0-1 0 0,-1 0 1 0 0,1 0-1 0 0,0 0 1 0 0,0 0 0 0 0,-1 0-1 0 0,1 0 1 0 0,0 0 0 0 0,0 0-1 0 0,0 0 1 0 0,-1 0 0 0 0,1 0-1 0 0,0 0 1 0 0,0 0 0 0 0,0 0-21 0 0,13 126-490 0 0,-5-58 253 0 0,-7-67 197 0 0,-17-183 473 0 0,5 90-277 0 0,7 10-156 0 0,-4-4 0 0 0,3 58 0 0 0,-4 79-304 0 0,6 35 240 0 0,-16 41-245 0 0,6-209 362 0 0,12 67-53 0 0,1 1 0 0 0,0-1 0 0 0,1 0 0 0 0,1 0 0 0 0,0 1 0 0 0,1 0 0 0 0,1-1 0 0 0,0 1 0 0 0,13-44 0 0 0,-17 54 0 0 0,-3 77-656 0 0,-24 13 656 0 0,12-38 0 0 0,15-44 12 0 0,0-3 47 0 0,0-1 6 0 0,0 0-1 0 0,0 0 0 0 0,0 0 0 0 0,0 0 0 0 0,0 0 0 0 0,0 0 0 0 0,0 0 0 0 0,0 0 0 0 0,0 0 0 0 0,0-1-10 0 0,-4 0-33 0 0,3 0-16 0 0,-1 0 0 0 0,1 0 0 0 0,0 0 1 0 0,-1 0-1 0 0,1 0 0 0 0,0 0 0 0 0,0-1 0 0 0,0 1 1 0 0,0 0-1 0 0,0-1 0 0 0,0 1 0 0 0,1-1 0 0 0,-1 1 0 0 0,0-1 1 0 0,1 1-1 0 0,-1-1 0 0 0,1 1 0 0 0,-1-1 0 0 0,1 0 1 0 0,0 1-1 0 0,0-1 0 0 0,0-1-5 0 0,-1 1 3 0 0,-8-140-3 0 0,32 74-88 0 0,-9 36-5 0 0,-13 31 29 0 0,-1 1-3 0 0,0-1 14 0 0,1-2 53 0 0,0 0 53 0 0,3-13 11 0 0,1-15 0 0 0,8 13-64 0 0,-8 7 0 0 0,11-19 0 0 0,-13 27 0 0 0,0 1 0 0 0,0-1 0 0 0,0 0 0 0 0,13-17 0 0 0,-3-4 75 0 0,-12 23-32 0 0,5-47 31 0 0,-5 44-74 0 0,0 1 0 0 0,0 0-18 0 0,-1 2-73 0 0,0 1-6 0 0,0 0 7 0 0,1 23-318 0 0,-10 22 291 0 0,9-44 170 0 0,0-1 11 0 0,0 0 0 0 0,0 0 0 0 0,0 0 0 0 0,0 0 0 0 0,0 0 0 0 0,0 0 0 0 0,-12-35 256 0 0,26-12-373 0 0,-14 46 106 0 0,0 0-11 0 0,1-1-93 0 0,0 1-14 0 0,1-2 51 0 0,0 0 2 0 0,-1 2-36 0 0,2-1 23 0 0,6-1-42 0 0,-6 1 78 0 0,5-1 42 0 0,-4 3-53 0 0,5 15 0 0 0,-7-2 0 0 0,11 62-64 0 0,-12-71 64 0 0,-2 14 0 0 0,1-14 12 0 0,1-3 52 0 0,-1-1 23 0 0,0 0-18 0 0,0 0-5 0 0,0 0 3 0 0,0 0 10 0 0,-4-3 63 0 0,2 0-116 0 0,-3-37 36 0 0,5 37-73 0 0,0 2-52 0 0,0 1-13 0 0,19 23-222 0 0,2 26 338 0 0,-9-7-1 0 0,-12-41 18 0 0,0-1 17 0 0,0 0 4 0 0,0 0-4 0 0,0 0 13 0 0,0 0-12 0 0,0 0 11 0 0,0 0 4 0 0,0 0 0 0 0,0 0 2 0 0,0 0 4 0 0,-10-27 74 0 0,3-21-370 0 0,7 47 148 0 0,0 1 1 0 0,-1-2 30 0 0,1 1-38 0 0,0 1-18 0 0,0 0-1 0 0,0 0 3 0 0,0 0 9 0 0,0 0-3 0 0,6 9-61 0 0,14 46 184 0 0,-5 0-52 0 0,8 39 0 0 0,-32 52 64 0 0,6-67 0 0 0,3-79-57 0 0,0 0 0 0 0,-1 0 1 0 0,1 0-1 0 0,0-1 0 0 0,-1 1 0 0 0,1 0 0 0 0,0 0 0 0 0,-1 0 0 0 0,1 0 0 0 0,0 0 0 0 0,-1-1 1 0 0,1 1-1 0 0,0 0 0 0 0,-1 0 0 0 0,1 0 0 0 0,0 0 0 0 0,-1 0 0 0 0,1 0 0 0 0,0 0 1 0 0,-1 0-1 0 0,1 0 0 0 0,0 1 0 0 0,-1-1 0 0 0,1 0 0 0 0,-1 0 0 0 0,1 0 0 0 0,0 0 0 0 0,0 0 1 0 0,-1 0-1 0 0,1 1 0 0 0,0-1 0 0 0,-1 0 0 0 0,1 0 0 0 0,0 1 0 0 0,0-1 0 0 0,-1 0 1 0 0,1 0-1 0 0,0 1 0 0 0,0-1 0 0 0,-1 0 0 0 0,1 1 0 0 0,0-1 0 0 0,0 0 0 0 0,0 1 0 0 0,0-1 1 0 0,0 0-1 0 0,0 1 0 0 0,-1-1 0 0 0,1 0 0 0 0,0 1 0 0 0,0-1 0 0 0,0 0 0 0 0,0 1 1 0 0,0-1-1 0 0,0 0 0 0 0,0 1 0 0 0,1-1 0 0 0,-1 1 0 0 0,0-1 0 0 0,0 0 0 0 0,0 1 0 0 0,0-1 1 0 0,0 0-1 0 0,0 1 0 0 0,1-1 0 0 0,-1 0-7 0 0,-16-24 12 0 0,14 20-6 0 0,-9-16-3 0 0,2 1 1 0 0,0-1-1 0 0,1 0 0 0 0,1-1 0 0 0,1 0 0 0 0,1 0 1 0 0,1-4-4 0 0,-18-61-303 0 0,6 53 290 0 0,16 33-54 0 0,0 0-11 0 0,0 0 4 0 0,2 15-130 0 0,15 208 32 0 0,-13-131 384 0 0,-13-140 208 0 0,-27-94-292 0 0,24 13-181 0 0,14 100 42 0 0,-2 25 11 0 0,-1 0-14 0 0,1 4-56 0 0,1 20-126 0 0,-5 95 52 0 0,3-105 144 0 0,2-5 0 0 0,1-1-10 0 0,1-1-44 0 0,-1-23 114 0 0,-17-53 304 0 0,37-50-364 0 0,-21 118-12 0 0,2 2-36 0 0,0 0 22 0 0,0 0-46 0 0,-1 1-7 0 0,-1 1 23 0 0,2 0 33 0 0,-1 1-25 0 0,0 0 26 0 0,0 0-21 0 0,1 1 32 0 0,1 1 1 0 0,16 41-44 0 0,-8 67 54 0 0,-9-54 0 0 0,-2-42 11 0 0,-1-14 46 0 0,0 0 23 0 0,0 0-12 0 0,0 0-4 0 0,0 0 2 0 0,0 0 4 0 0,-8-15 146 0 0,-12-104-152 0 0,30-5-64 0 0,-7 105 0 0 0,-2 16-12 0 0,-1 2-52 0 0,0 1-28 0 0,0 0 0 0 0,8-11-109 0 0,-8 11 254 0 0,0 0 11 0 0,0 0 3 0 0,0-1 8 0 0,0-2-7 0 0,2-21 2 0 0,3-22-80 0 0,-5 46-33 0 0,3 2 32 0 0,1 0 11 0 0,-1 0-12 0 0,15 37-48 0 0,-4 12 60 0 0,-12-47 0 0 0,17 25 0 0 0,-15-11 0 0 0,-4-14 11 0 0,0-3 42 0 0,0-1 11 0 0,0 0 0 0 0,0 0 2 0 0,-1 0-8 0 0,-1 1-56 0 0,1-1-57 0 0,1 1-4 0 0,1 42-81 0 0,15 113 76 0 0,-16-152 64 0 0,17 49 0 0 0,5 72 0 0 0,-17-107 66 0 0,-22-32 164 0 0,11 4-220 0 0,1-1-1 0 0,0-1 1 0 0,0 1 0 0 0,1 0-1 0 0,1-1 1 0 0,0 0-1 0 0,-1-9-9 0 0,-9-31-75 0 0,10 9-133 0 0,10 9-154 0 0,-7 33 308 0 0,0 1-10 0 0,20 19-76 0 0,15 74-200 0 0,-9-4 668 0 0,-21-57-184 0 0,-5-29-72 0 0,0-3 6 0 0,0 0 15 0 0,0 0-17 0 0,0 0-11 0 0,0 0 5 0 0,0 0 20 0 0,0 0 6 0 0,0 0 0 0 0,-3-1-76 0 0,1-1 1 0 0,0 1-1 0 0,0-1 0 0 0,0 0 1 0 0,1 1-1 0 0,-1-1 0 0 0,0 0 0 0 0,1 0 1 0 0,-1 0-1 0 0,1-1 0 0 0,-1 1 0 0 0,1 0 1 0 0,0 0-1 0 0,0-1 0 0 0,0 1 0 0 0,0-1 1 0 0,1 1-1 0 0,-1-1 0 0 0,1 1 1 0 0,-1-1-1 0 0,1 1 0 0 0,0-1 0 0 0,0 0-20 0 0,-1-4 22 0 0,-28-71-94 0 0,19 17-72 0 0,11 8 8 0 0,0 51 124 0 0,0 1-52 0 0,-1 1-25 0 0,12 18-47 0 0,14 76-19 0 0,-18-39 155 0 0,-8-22 64 0 0,2 14 0 0 0,3 12-64 0 0,-1-2 76 0 0,-13-37 48 0 0,6 0-34 0 0,-10-28 68 0 0,10 5-158 0 0,-21-27 0 0 0,23 27-12 0 0,0 3-52 0 0,17 141-448 0 0,-18-23 308 0 0,-7 63 466 0 0,7-146-265 0 0,2-35-66 0 0,0 0-25 0 0,0 0-2 0 0,0 0-4 0 0,2-7-144 0 0,3-64-762 0 0,-12-61 596 0 0,-13 35 532 0 0,14 78 11 0 0,2 0-1 0 0,0 0 0 0 0,1 0 0 0 0,1 0 1 0 0,1-1-1 0 0,0 1 0 0 0,2-9-132 0 0,6-8 880 0 0,0 59-896 0 0,1 203 195 0 0,2-10-126 0 0,9-141-53 0 0,-11-93 0 0 0,-4-115-448 0 0,-45-158 512 0 0,20 178-373 0 0,21 113 373 0 0,0 0 55 0 0,0 0 17 0 0,0 0 6 0 0,0 0-4 0 0,0 0-29 0 0,0 0-12 0 0,0 0-1 0 0,-4 19 0 0 0,-2 49-35 0 0,3 1 0 0 0,3 0-1 0 0,6 44-60 0 0,0 74 82 0 0,-9-112-13 0 0,-4-1 0 0 0,-3 0 0 0 0,-3 0-1 0 0,-3-2 1 0 0,-6 7-69 0 0,-46 154 811 0 0,68-232-768 0 0,-4-22-361 0 0,29-272-1778 0 0,-12-88 2019 0 0,8 281 1013 0 0,-21 99-820 0 0,13 4 157 0 0,-10 2-301 0 0,-1 0 1 0 0,0 1-1 0 0,0-1 0 0 0,0 1 0 0 0,-1-1 1 0 0,0 1-1 0 0,0-1 0 0 0,0 1 0 0 0,-1 0 1 0 0,0 0-1 0 0,0-1 0 0 0,-1 5 28 0 0,1 2-35 0 0,-21 724 763 0 0,6-411-576 0 0,15-277-152 0 0,0-48-3 0 0,1 0-1 0 0,-1 1 0 0 0,0-1 1 0 0,0 0-1 0 0,0 0 1 0 0,1 1-1 0 0,-1-1 1 0 0,0 0-1 0 0,0 0 0 0 0,1 0 1 0 0,-1 1-1 0 0,0-1 1 0 0,0 0-1 0 0,1 0 0 0 0,-1 0 1 0 0,0 0-1 0 0,1 0 1 0 0,-1 1-1 0 0,0-1 0 0 0,1 0 1 0 0,-1 0-1 0 0,0 0 1 0 0,0 0-1 0 0,1 0 1 0 0,-1 0-1 0 0,0 0 0 0 0,1 0 1 0 0,-1 0-1 0 0,0 0 1 0 0,1-1-1 0 0,-1 1 0 0 0,0 0 1 0 0,1 0-1 0 0,-1 0 1 0 0,0 0-1 0 0,1 0 1 0 0,-1 0-1 0 0,0-1 0 0 0,0 1 1 0 0,1 0-1 0 0,-1 0 1 0 0,0 0-1 0 0,0-1 0 0 0,0 1 1 0 0,1 0-1 0 0,-1 0 1 0 0,0-1-1 0 0,0 1 0 0 0,0 0 1 0 0,0-1-1 0 0,1 1 1 0 0,-1 0-1 0 0,0 0 1 0 0,0-1-1 0 0,0 1 0 0 0,0 0 1 0 0,0-1-1 0 0,0 1 4 0 0,4-9-104 0 0,0 1 1 0 0,0-1-1 0 0,-1 0 0 0 0,0 0 0 0 0,-1 0 1 0 0,0 0-1 0 0,-1 0 0 0 0,1-10 104 0 0,0 4-98 0 0,27-301-1927 0 0,-20 185 2074 0 0,5 1-1 0 0,6-1-48 0 0,1 8 1632 0 0,-21 122-1456 0 0,-2-4 540 0 0,1 3-638 0 0,-9 21-102 0 0,-9 116-506 0 0,-14 162 1216 0 0,11 34-686 0 0,22-321 8 0 0,-8 107-16 0 0,-7-35 142 0 0,31-133-874 0 0,-5-19 508 0 0,-4-1 0 0 0,-2 1 0 0 0,-4-1 0 0 0,-2 0 0 0 0,-4 1 0 0 0,-13-64 232 0 0,6 85 187 0 0,12 48 28 0 0,0 1 47 0 0,0 0 2 0 0,-5 11 400 0 0,-9 124-280 0 0,-2-29-219 0 0,-5 0 0 0 0,-34 100-165 0 0,47-178 99 0 0,0 0 1 0 0,2 1-1 0 0,1-1 1 0 0,2 1-1 0 0,1 0 1 0 0,0 5-100 0 0,3-34-44 0 0,-1 0-1 0 0,0 0 1 0 0,0 0 0 0 0,0-1 0 0 0,0 1 0 0 0,0 0-1 0 0,1 0 1 0 0,-1 0 0 0 0,0 0 0 0 0,0-1 0 0 0,0 1-1 0 0,0 0 1 0 0,1 0 0 0 0,-1 0 0 0 0,0 0 0 0 0,0 0 0 0 0,1 0-1 0 0,-1 0 1 0 0,0 0 0 0 0,0-1 0 0 0,1 1 0 0 0,-1 0-1 0 0,0 0 1 0 0,0 0 0 0 0,0 0 0 0 0,1 0 0 0 0,-1 0-1 0 0,0 0 1 0 0,0 0 0 0 0,1 1 0 0 0,-1-1 0 0 0,0 0-1 0 0,0 0 1 0 0,1 0 0 0 0,-1 0 0 0 0,0 0 0 0 0,0 0-1 0 0,0 0 45 0 0,9-27-335 0 0,7-44-28 0 0,-3 0-1 0 0,-4-1 1 0 0,-1-27 363 0 0,10-132 105 0 0,-11 200 269 0 0,-3 24 255 0 0,-1 22-241 0 0,0 27-382 0 0,-2 1 1 0 0,-2 0 0 0 0,-2-1-1 0 0,-5 27-6 0 0,-37 110 147 0 0,13-81 76 0 0,-31 110 383 0 0,62-204-606 0 0,1-3-35 0 0,0-1 0 0 0,0 1 1 0 0,0 0-1 0 0,0-1 0 0 0,0 1 0 0 0,0 0 0 0 0,1-1 0 0 0,-1 1 0 0 0,0-1 1 0 0,0 1-1 0 0,1 0 0 0 0,-1-1 0 0 0,0 1 0 0 0,1-1 0 0 0,-1 1 0 0 0,1-1 1 0 0,-1 1-1 0 0,1-1 0 0 0,-1 1 0 0 0,1-1 0 0 0,-1 0 0 0 0,1 1 0 0 0,-1-1 1 0 0,1 0-1 0 0,-1 1 0 0 0,1-1 0 0 0,0 0 0 0 0,-1 0 0 0 0,1 1 0 0 0,-1-1 1 0 0,1 0-1 0 0,0 0 0 0 0,-1 0 0 0 0,1 0 0 0 0,0 0 0 0 0,-1 0 1 0 0,1 0-1 0 0,0 0 0 0 0,-1 0 0 0 0,1 0 0 0 0,0 0 0 0 0,-1-1 0 0 0,1 1 1 0 0,-1 0-1 0 0,1 0 0 0 0,0-1 0 0 0,-1 1 0 0 0,1 0 0 0 0,-1-1 0 0 0,1 1 1 0 0,-1 0-1 0 0,1-1 0 0 0,-1 1 0 0 0,1-1 0 0 0,-1 1 0 0 0,1-1 0 0 0,-1 1 1 0 0,0-1-1 0 0,1 1 0 0 0,-1-1 0 0 0,0 0 0 0 0,1 1 0 0 0,-1-1 0 0 0,0 1 1 0 0,0-1-1 0 0,0 0 0 0 0,0 1 0 0 0,1-1 0 0 0,-1 0 0 0 0,0 1 35 0 0,23-34-248 0 0,31-29-184 0 0,-54 63 435 0 0,4 0 1432 0 0,-8 7-909 0 0,-71 94-149 0 0,49-71-310 0 0,-80 86 9 0 0,95-112 179 0 0,10-4-178 0 0,1 0-10 0 0,-1-1-81 0 0,1 0 0 0 0,-1 1 0 0 0,1-1 0 0 0,0 0 0 0 0,-1 1 0 0 0,1-1 0 0 0,0 0 0 0 0,-1 0 0 0 0,1 1 0 0 0,0-1 0 0 0,0 0 0 0 0,0 0 0 0 0,0 1 0 0 0,0-1 0 0 0,0 0 0 0 0,0 0 0 0 0,0 0 0 0 0,0 1 0 0 0,0-1 0 0 0,0 0 0 0 0,0 0 0 0 0,0 0 0 0 0,1 1 0 0 0,-1-1 0 0 0,0 0 0 0 0,1 0-1 0 0,-1 1 1 0 0,1-1 0 0 0,-1 0 0 0 0,0 1 0 0 0,1-1 0 0 0,0 1 0 0 0,-1-1 0 0 0,1 1 0 0 0,-1-1 0 0 0,1 1 0 0 0,0-1 0 0 0,-1 1 0 0 0,1-1 0 0 0,0 1 0 0 0,-1-1 0 0 0,1 1 0 0 0,0 0 0 0 0,0 0 0 0 0,-1-1 0 0 0,1 1 0 0 0,0 0 0 0 0,0 0 0 0 0,-1 0 0 0 0,1 0 0 0 0,0 0 14 0 0,116-36-480 0 0,-100 36 654 0 0,-31 14 255 0 0,4-10-411 0 0,0-1 0 0 0,-1 0 0 0 0,1 0 0 0 0,-1-1 0 0 0,1 0 0 0 0,-1-1 1 0 0,0 0-1 0 0,1-1 0 0 0,-1 0 0 0 0,-7-2-18 0 0,16 2 0 0 0,-1 0-9 0 0,-1 0 0 0 0,1 0 0 0 0,-1 0 0 0 0,1 0 0 0 0,-1 1 0 0 0,1-1 0 0 0,-1 1 0 0 0,1 0 0 0 0,0 0 0 0 0,-1 0 0 0 0,1 0 0 0 0,0 1 0 0 0,0-1 0 0 0,0 1 0 0 0,0 0 0 0 0,0 0 0 0 0,0 0 0 0 0,1 0 0 0 0,-1 1 0 0 0,1-1 0 0 0,-1 1 0 0 0,1-1 0 0 0,0 1 0 0 0,-1 1 9 0 0,-11 19-16 0 0,14-22-60 0 0,0-1 0 0 0,36-26-272 0 0,-19 10 264 0 0,23-9 28 0 0,-40 25 131 0 0,-16 1 410 0 0,-54 8-346 0 0,4-6-86 0 0,26-3-28 0 0,29 0 48 0 0,0-1 0 0 0,0 2 0 0 0,0 0 0 0 0,0 0 0 0 0,0 1 0 0 0,0 0 0 0 0,0 1 1 0 0,-2 1-74 0 0,12-4 142 0 0,1 0 2 0 0,0 0-13 0 0,0 12-150 0 0,16 5-277 0 0,-13-14 281 0 0,-1 1-1 0 0,1-1 1 0 0,0 0-1 0 0,0 0 1 0 0,0 0-1 0 0,0-1 1 0 0,1 1-1 0 0,-1-1 1 0 0,1 0-1 0 0,-1 0 1 0 0,1 0 0 0 0,0 0-1 0 0,0 0 1 0 0,0-1-1 0 0,0 0 1 0 0,0 0-1 0 0,0 0 1 0 0,0 0-1 0 0,0-1 1 0 0,2 1 15 0 0,0-1-1 0 0,-1 1 1 0 0,1-1-1 0 0,0 0 1 0 0,-1 0-1 0 0,1 0 1 0 0,0-1-1 0 0,0 0 1 0 0,-1 0-1 0 0,1 0 1 0 0,-1-1-1 0 0,1 0 1 0 0,-1 0-1 0 0,0 0 1 0 0,0-1-1 0 0,0 0 1 0 0,0 0-1 0 0,0 0 1 0 0,0 0-1 0 0,-1-1 1 0 0,0 0-1 0 0,1 0 1 0 0,30-35 43 0 0,-2-1 0 0 0,-2-2-1 0 0,9-18-42 0 0,-23 23 9 0 0,-1-1 0 0 0,-1-1 0 0 0,-3 0 0 0 0,-1 0-1 0 0,-2-2 1 0 0,-2 1 0 0 0,2-25-9 0 0,-2 15-96 0 0,4-26-208 0 0,-11 76 381 0 0,-13-3 558 0 0,10 5-640 0 0,1-1 0 0 0,-1 0 1 0 0,1 1-1 0 0,-1 0 1 0 0,1-1-1 0 0,0 1 0 0 0,0 0 1 0 0,0 0-1 0 0,0 1 1 0 0,0-1-1 0 0,0 0 0 0 0,0 1 1 0 0,1-1-1 0 0,-1 1 1 0 0,1-1-1 0 0,0 1 0 0 0,0 0 1 0 0,0-1-1 0 0,0 1 1 0 0,0 0-1 0 0,0 0 1 0 0,1 0-1 0 0,0 0 0 0 0,-1 0 1 0 0,1 0 4 0 0,-2 8-3 0 0,-10 139-71 0 0,23-160-124 0 0,30-114-213 0 0,-36 102 382 0 0,41-314 677 0 0,-43 324-648 0 0,0 40-112 0 0,-2 52-189 0 0,-5 0 0 0 0,-2 0-1 0 0,-8 19 302 0 0,-32 182 706 0 0,44-272-597 0 0,-7 45 536 0 0,19-70-1007 0 0,13-67 250 0 0,-3 0 0 0 0,-4-1 0 0 0,3-70 112 0 0,-10 33 239 0 0,4 0 1 0 0,6 1 0 0 0,5 1-1 0 0,40-115-239 0 0,0 59-661 0 0,-56 146 676 0 0,-8 29 79 0 0,0 0 2 0 0,0 0-2 0 0,0 0-12 0 0,0 0-2 0 0,0 0 0 0 0,-4 8 54 0 0,-1 142-113 0 0,-3 366-840 0 0,-11-348 789 0 0,12-219 483 0 0,16-353-1820 0 0,-10 325 1367 0 0,5 1 0 0 0,2-1 0 0 0,5 1 0 0 0,16-64 0 0 0,-13 102-76 0 0,-9 71-74 0 0,-3 18 86 0 0,-2 0 0 0 0,-2-1 0 0 0,-5 21 64 0 0,-1 17-6 0 0,-9 132 1272 0 0,-35 151-1266 0 0,-10-9 118 0 0,61-351-155 0 0,0-2 41 0 0,0-1 0 0 0,0 1-1 0 0,-1-1 1 0 0,0 0 0 0 0,0 1 0 0 0,0-1-1 0 0,-1 0 1 0 0,0-1 0 0 0,0 1-1 0 0,-1 0 1 0 0,-3 4-4 0 0,-67 16 188 0 0,66-23-202 0 0,1 0 0 0 0,-1 1-1 0 0,1 0 1 0 0,0 0 0 0 0,1 0-1 0 0,-1 1 1 0 0,1 0 0 0 0,0 0-1 0 0,0 1 1 0 0,0 0 0 0 0,1 0-1 0 0,0 0 1 0 0,0 1 0 0 0,0-1-1 0 0,1 1 1 0 0,0 0 0 0 0,1 1 0 0 0,-1-1-1 0 0,0 5 15 0 0,3-8-14 0 0,-1 0 0 0 0,2 0-1 0 0,-1-1 1 0 0,0 1 0 0 0,1 0-1 0 0,0 0 1 0 0,0 0 0 0 0,0 0 0 0 0,0-1-1 0 0,0 1 1 0 0,1 0 0 0 0,0 0-1 0 0,0 0 1 0 0,0-1 0 0 0,0 1 0 0 0,0-1-1 0 0,1 1 1 0 0,0-1 0 0 0,0 1-1 0 0,0-1 1 0 0,1 2 14 0 0,24 3-204 0 0,-23-10 204 0 0,0 0 0 0 0,4-1 12 0 0,-8 2 50 0 0,0 1 14 0 0,0 0-8 0 0,0 0 2 0 0,0 0 2 0 0,0 0 0 0 0,0 0 0 0 0,0 0-1 0 0,0 0-6 0 0,0 0-1 0 0,0 0 0 0 0,-9 7 11 0 0,-35 17-22 0 0,41-22-53 0 0,-4 13-12 0 0,7-15-46 0 0,0 1 3 0 0,0 2 63 0 0,0-3 81 0 0,1 3-78 0 0,0-1-1 0 0,1 0 1 0 0,-1 0-1 0 0,1 0 1 0 0,0-1-1 0 0,0 1 1 0 0,0 0-1 0 0,-1-1 1 0 0,2 1-1 0 0,-1-1 1 0 0,0 0-1 0 0,0 1 1 0 0,0-1-1 0 0,1 0 1 0 0,-1 0-1 0 0,0-1 1 0 0,1 1-1 0 0,-1 0 1 0 0,1-1-1 0 0,-1 1 1 0 0,1-1-1 0 0,-1 0 1 0 0,1 0-1 0 0,0 0-10 0 0,55 2 432 0 0,-102-10-248 0 0,-20-1-402 0 0,51 11 152 0 0,12-1 6 0 0,1-1-12 0 0,0 0 0 0 0,0 0 0 0 0,0 0 0 0 0,16 2-146 0 0,-8-4 220 0 0,0 0 0 0 0,-1 0 1 0 0,1-1-1 0 0,-1 0 0 0 0,0-1 1 0 0,0 0-1 0 0,0 0 0 0 0,0 0 1 0 0,-1-1-1 0 0,0 0 1 0 0,0 0-1 0 0,0 0 0 0 0,0-1 1 0 0,-1 0-1 0 0,0 0 0 0 0,0-1 1 0 0,-1 1-1 0 0,1-3-2 0 0,13-24 72 0 0,13-42-72 0 0,-21 39-92 0 0,-1 0 0 0 0,-1-1 0 0 0,-2 0-1 0 0,-2 0 1 0 0,-2-1 0 0 0,-1 1 0 0 0,-2-7 92 0 0,-4 16-44 0 0,5 28 156 0 0,-18-1 960 0 0,15 4-1063 0 0,1-1 1 0 0,-1 0-1 0 0,0 1 1 0 0,0 0-1 0 0,1 0 1 0 0,0-1-1 0 0,-1 1 1 0 0,1 1-1 0 0,0-1 1 0 0,1 0-1 0 0,-1 0 1 0 0,0 1-1 0 0,1-1 0 0 0,0 1 1 0 0,0-1-1 0 0,0 2-9 0 0,-1 0 14 0 0,-34 167-146 0 0,3-37 276 0 0,32-134-65 0 0,1-1 9 0 0,0 0-39 0 0,0 0-125 0 0,10-19-368 0 0,9-28 201 0 0,-3-1-1 0 0,-2-1 0 0 0,5-31 244 0 0,17-62 11 0 0,-10 87 59 0 0,-26 54 16 0 0,0 1-10 0 0,0 0-4 0 0,1 0 2 0 0,0 1-67 0 0,0 0 0 0 0,0-1 0 0 0,0 1 0 0 0,0 0 0 0 0,0 0 1 0 0,-1 0-1 0 0,1 0 0 0 0,0-1 0 0 0,0 1 0 0 0,-1 0 0 0 0,1 0 1 0 0,0 1-1 0 0,-1-1 0 0 0,1 0 0 0 0,-1 0 0 0 0,1 0 0 0 0,-1 0 1 0 0,0 0-1 0 0,0 1 0 0 0,1-1 0 0 0,-1 0 0 0 0,0 0 0 0 0,0 0 1 0 0,0 1-1 0 0,0-1 0 0 0,0 1-7 0 0,0 0 32 0 0,0 398 50 0 0,-1-399-81 0 0,1 1 1 0 0,0-1 0 0 0,-1 0 0 0 0,1 0 0 0 0,0 1 0 0 0,0-1 0 0 0,0 0 0 0 0,0 1 0 0 0,0-1 0 0 0,0 1 0 0 0,0-1 0 0 0,1 0 0 0 0,-1 0 0 0 0,0 1 0 0 0,1-1-1 0 0,-1 0 1 0 0,1 0 0 0 0,-1 1 0 0 0,1-1 0 0 0,0 0 0 0 0,-1 0 0 0 0,1 0 0 0 0,0 0 0 0 0,0 0 0 0 0,0 0 0 0 0,0 0 0 0 0,0 0 0 0 0,0 0 0 0 0,0 0 0 0 0,0-1 0 0 0,0 1-1 0 0,1 0 1 0 0,-1-1 0 0 0,0 1 0 0 0,0-1 0 0 0,0 1 0 0 0,1-1 0 0 0,-1 0 0 0 0,0 1 0 0 0,1-1 0 0 0,-1 0 0 0 0,0 0 0 0 0,1 0 0 0 0,-1 0 0 0 0,0 0 0 0 0,1 0-1 0 0,-1 0 1 0 0,0-1 0 0 0,1 1 0 0 0,-1 0 0 0 0,1-1-2 0 0,6-7-50 0 0,0-1 1 0 0,-1 0-1 0 0,0-1 0 0 0,0 1 1 0 0,-1-1-1 0 0,0 0 0 0 0,-1-1 0 0 0,0 1 1 0 0,2-10 49 0 0,0 5-17 0 0,15-41 2 0 0,-3-1-1 0 0,-2-2 0 0 0,-2 0 1 0 0,-3 0-1 0 0,-3-1 0 0 0,-2 0 1 0 0,-3-1-1 0 0,-3-32 16 0 0,-1 92 15 0 0,0 0 1 0 0,0 0-1 0 0,0 0 1 0 0,1 0-1 0 0,-1 0 0 0 0,0 1 1 0 0,0-1-1 0 0,-1 0 1 0 0,1 0-1 0 0,0 0 1 0 0,0 0-1 0 0,0 0 0 0 0,0 1 1 0 0,-1-1-1 0 0,1 0 1 0 0,0 0-1 0 0,-1 0 1 0 0,1 1-1 0 0,-1-1 0 0 0,1 0 1 0 0,-1 1-1 0 0,1-1 1 0 0,-1 0-1 0 0,0 1 1 0 0,1-1-1 0 0,-1 0 0 0 0,0 1 1 0 0,1-1-1 0 0,-1 1 1 0 0,0 0-1 0 0,1-1 1 0 0,-1 1-1 0 0,0-1 0 0 0,0 1 1 0 0,0 0-1 0 0,0 0 1 0 0,1-1-1 0 0,-1 1 1 0 0,0 0-1 0 0,0 0 0 0 0,0 0 1 0 0,0 0-1 0 0,0 0 1 0 0,1 0-1 0 0,-1 0 1 0 0,0 0-1 0 0,0 1 0 0 0,0-1 1 0 0,0 0-1 0 0,1 0 1 0 0,-1 1-1 0 0,0-1 1 0 0,0 1-1 0 0,0-1 0 0 0,1 0 1 0 0,-1 1-1 0 0,0-1 1 0 0,1 1-1 0 0,-1 0 1 0 0,0-1-1 0 0,1 1 0 0 0,-1-1 1 0 0,1 1-1 0 0,-1 0 1 0 0,1 0-1 0 0,-1-1 1 0 0,1 1-1 0 0,-1 0 0 0 0,1 0 1 0 0,0 0-16 0 0,-5 7-1 0 0,1 0 0 0 0,0 0-1 0 0,0 0 1 0 0,1 0 0 0 0,0 1 0 0 0,1-1 0 0 0,-1 1 0 0 0,2 0 0 0 0,-1 0-1 0 0,1 0 1 0 0,1 1 1 0 0,-4 16-102 0 0,-30 231-218 0 0,2-75 320 0 0,29-159 75 0 0,3-19-43 0 0,0-3-80 0 0,0-1-44 0 0,3-17-213 0 0,4-103-171 0 0,-4-1 1 0 0,-7-11 475 0 0,2-113-76 0 0,6 157 689 0 0,-4 87-531 0 0,0 1 36 0 0,0 0 12 0 0,0 0 4 0 0,0 0 1 0 0,0 0-6 0 0,0 0-1 0 0,0 13 128 0 0,4 223-536 0 0,-26 114 279 0 0,15-238-14 0 0,10-115-14 0 0,4-13-102 0 0,1-27 130 0 0,-1-1 0 0 0,-3 0 0 0 0,-1-33 1 0 0,-3 73 3 0 0,9-361-227 0 0,-4 112 224 0 0,8 175 120 0 0,-13 77-201 0 0,8 26-152 0 0,-7-22 232 0 0,20 128-45 0 0,-5 2-1 0 0,-4 27 47 0 0,-11 110 75 0 0,3-325 146 0 0,-38-573-367 0 0,31 594 158 0 0,2 0 0 0 0,1 1 1 0 0,1-1-1 0 0,2 1 1 0 0,2-1-1 0 0,5-21-12 0 0,0 15 0 0 0,-6 45-2 0 0,3 13-49 0 0,5 41 47 0 0,-2 0 1 0 0,-3 1 0 0 0,-2 11 3 0 0,-4-64-1 0 0,20 483 193 0 0,-26-566-193 0 0,0 8-94 0 0,-60-420 23 0 0,64 441 43 0 0,2 0 0 0 0,2 1 1 0 0,8-38 28 0 0,-7 78-48 0 0,2 18-28 0 0,2 21-26 0 0,16 134 74 0 0,-10 84-24 0 0,-13-174 63 0 0,-1-77 44 0 0,-6-18 15 0 0,-31-186-222 0 0,24 137 152 0 0,4 0 0 0 0,3 0 0 0 0,1-59 0 0 0,14-33-258 0 0,-14 104 515 0 0,5 55-202 0 0,-1-2-61 0 0,0 1-74 0 0,1 1-12 0 0,0 0 16 0 0,0 0 4 0 0,1 1 0 0 0,5 15 35 0 0,0 1-1 0 0,-1-1 1 0 0,0 1-1 0 0,-2 0 0 0 0,0 0 1 0 0,0 0-1 0 0,-1 14 38 0 0,3 22-9 0 0,7 10 20 0 0,-11-62 44 0 0,-1-1 17 0 0,0 0 8 0 0,0 0 8 0 0,-7-19 6 0 0,-21-177-30 0 0,41 59-108 0 0,-11 128 24 0 0,-3-33 84 0 0,0 29 52 0 0,1 13-174 0 0,2 4-8 0 0,2 4 55 0 0,-1-1-1 0 0,0 1 1 0 0,0 0-1 0 0,0 0 1 0 0,-1 0 0 0 0,0 1-1 0 0,-1-1 1 0 0,0 0-1 0 0,0 1 1 0 0,-1-1-1 0 0,0 2 12 0 0,4 43 9 0 0,-4-52 44 0 0,0-1 11 0 0,0 0 0 0 0,0 0 0 0 0,0 0 0 0 0,-9-14 64 0 0,-13-66-64 0 0,-1-27-128 0 0,22 103 64 0 0,-5-56 54 0 0,5 18-132 0 0,-1 40 66 0 0,2 1-46 0 0,0 1 3 0 0,0-3 32 0 0,0 3-38 0 0,8 23-82 0 0,11 43 71 0 0,-7 37 72 0 0,-10-86 299 0 0,-13-27-62 0 0,-14-105-173 0 0,14 38-64 0 0,8 17-216 0 0,3 46 152 0 0,13 43 0 0 0,17 79-128 0 0,-31-69 243 0 0,1-38-92 0 0,0-1 86 0 0,-14-10 146 0 0,14 10-250 0 0,5 43-260 0 0,9 35 361 0 0,3 76 96 0 0,4-14-127 0 0,-21-140 42 0 0,0 0 13 0 0,0 0 3 0 0,0 0-4 0 0,0 0-1 0 0,0 0 6 0 0,0 0 15 0 0,-7-20 56 0 0,2 1-176 0 0,1-1 0 0 0,1-1-1 0 0,1 1 1 0 0,0 0 0 0 0,2-1-1 0 0,0 1 1 0 0,2 0 0 0 0,2-12 35 0 0,-4 30-43 0 0,0 0 15 0 0,0 1-53 0 0,0 1 5 0 0,0 0 10 0 0,1-4-95 0 0,-1 0 89 0 0,1 4 13 0 0,20 79-81 0 0,-17-69 135 0 0,0 1 1 0 0,-2 0-1 0 0,1 1 0 0 0,-2-1 0 0 0,1 0 0 0 0,-1 1 0 0 0,-1-1 1 0 0,0 1-1 0 0,-2 10 5 0 0,3 53-21 0 0,1-58 32 0 0,-2-16 45 0 0,0-1 21 0 0,1 4 1 0 0,-1-3-10 0 0,0-1 1 0 0,0 0-4 0 0,-1-4 10 0 0,-35-142-22 0 0,32 106-137 0 0,12 45-95 0 0,2 17 18 0 0,-1 16 140 0 0,-2 1 0 0 0,-2 0 0 0 0,1 35 21 0 0,-5-61-1 0 0,2 65 212 0 0,-3-78-158 0 0,0 0 14 0 0,-5-16 90 0 0,-10-116-805 0 0,11 46 459 0 0,4 86 136 0 0,3 2 54 0 0,0 1 1 0 0,0-1 0 0 0,-1 1 0 0 0,0-1-1 0 0,1 1 1 0 0,-1 0 0 0 0,0 0 0 0 0,0 0 0 0 0,0 1-1 0 0,-1-1 1 0 0,1 0 0 0 0,-1 1 0 0 0,0-1-1 0 0,0 1 1 0 0,0-1 0 0 0,0 1 0 0 0,-1-1-1 0 0,1 4 0 0 0,4 15 25 0 0,2 8-13 0 0,-1 1 0 0 0,-1 0 0 0 0,-2 0-1 0 0,-1 0 1 0 0,-3 30-13 0 0,2-48 75 0 0,-1-12-20 0 0,0-1 14 0 0,-5-20-4 0 0,-24-168-337 0 0,30 179 219 0 0,-1 7 42 0 0,3 11 11 0 0,27 141 0 0 0,-23-110-17 0 0,9 110 373 0 0,-16-112-228 0 0,0-37-75 0 0,0-1 14 0 0,0 0 10 0 0,-12-13-18 0 0,-37-122-1278 0 0,48 132 1219 0 0,0-1 11 0 0,1 4 42 0 0,0 0 11 0 0,0 0 0 0 0,0 0 0 0 0,7 17 0 0 0,45 194 592 0 0,-50-109-85 0 0,-5-93-518 0 0,-11-24-63 0 0,7-2-37 0 0,1-1 1 0 0,1 0 0 0 0,0-1 0 0 0,2 1 0 0 0,0-1 0 0 0,1-2 46 0 0,2 20-1 0 0,-3-14-23 0 0,2 5-1 0 0,-1 1 0 0 0,1-1 0 0 0,0 0 0 0 0,1 0 0 0 0,0 0 0 0 0,1 1 0 0 0,0-1 0 0 0,3-9 25 0 0,-4 19-77 0 0,0 0-4 0 0,0 0 7 0 0,0 0 2 0 0,0 0 0 0 0,0 0 0 0 0,0 0 0 0 0,0 0 0 0 0,0 0 0 0 0,0 0 2 0 0,1 0 15 0 0,2 3 68 0 0,1 0-1 0 0,0 0 1 0 0,0 1 0 0 0,-1 0 0 0 0,0-1 0 0 0,0 1-1 0 0,0 0 1 0 0,0 1 0 0 0,-1-1 0 0 0,1 0 0 0 0,-1 1-1 0 0,0-1 1 0 0,0 1 0 0 0,-1 1-13 0 0,4 4 26 0 0,10 89 174 0 0,-16-49-189 0 0,1-49 42 0 0,0-1 13 0 0,0 0 6 0 0,0 0 6 0 0,0 0 2 0 0,-3-22 128 0 0,-3-23-372 0 0,3-1-1 0 0,1 0 1 0 0,3-28 164 0 0,0 31-56 0 0,-1 42 87 0 0,9 19-145 0 0,8 94 114 0 0,-1 5 128 0 0,-25-61 28 0 0,8-55-96 0 0,-7-13 74 0 0,-17-73-312 0 0,24-19-735 0 0,2 103 860 0 0,1-1 39 0 0,1 3 25 0 0,19 43 320 0 0,20 216 735 0 0,-41-253-1050 0 0,0 0 0 0 0,-1 0-1 0 0,0 0 1 0 0,0 0 0 0 0,-1 0-1 0 0,0 0 1 0 0,0 0 0 0 0,-1 0-1 0 0,0-1 1 0 0,0 1 0 0 0,0 0 0 0 0,-1-1-1 0 0,0 2-15 0 0,2-7 48 0 0,0-1-54 0 0,1 1 1 0 0,-1-1-1 0 0,1 0 0 0 0,-1 0 0 0 0,0 1 0 0 0,1-1 1 0 0,-1 0-1 0 0,1 0 0 0 0,-1 0 0 0 0,1 0 0 0 0,-1 0 1 0 0,0 0-1 0 0,1 0 0 0 0,-1 0 0 0 0,1 0 0 0 0,-1 0 1 0 0,0 0-1 0 0,1 0 0 0 0,-1 0 0 0 0,1 0 0 0 0,-1-1 1 0 0,0 1-1 0 0,1 0 0 0 0,-1 0 0 0 0,1-1 0 0 0,-1 1 1 0 0,1 0-1 0 0,-1-1 0 0 0,1 1 0 0 0,-1-1 0 0 0,1 1 1 0 0,0 0-1 0 0,-1-1 0 0 0,1 1 0 0 0,0-1 0 0 0,-1 1 0 0 0,1-1 1 0 0,0 1-1 0 0,-1-1 0 0 0,1 0 0 0 0,0 1 0 0 0,0-1 1 0 0,0 1-1 0 0,0-1 0 0 0,-1 1 0 0 0,1-1 0 0 0,0 0 1 0 0,0 1-1 0 0,0-1 0 0 0,0 0 0 0 0,0 1 0 0 0,0-1 1 0 0,1 1-1 0 0,-1-1 0 0 0,0 1 0 0 0,0-1 0 0 0,0 0 1 0 0,0 1-1 0 0,1-1 0 0 0,-1 1 0 0 0,0-1 6 0 0,0 0-2 0 0,-19-100-994 0 0,4 14 664 0 0,34 160 1867 0 0,2 130-447 0 0,-14-128-881 0 0,-6-68-213 0 0,-1-6-68 0 0,0-1-10 0 0,0 0-48 0 0,-8-13-234 0 0,-50-184-18 0 0,43 121 323 0 0,15 75 125 0 0,0 1 51 0 0,0 0-2 0 0,0 0-8 0 0,0 0-7 0 0,0 0-28 0 0,4 13 90 0 0,10 50-133 0 0,-3 2 0 0 0,2 52-27 0 0,-12 48 198 0 0,-1-164-258 0 0,0-1-12 0 0,0 0-9 0 0,-4-24-415 0 0,3-17 411 0 0,1 0 0 0 0,2 0 0 0 0,6-39 85 0 0,19-75-210 0 0,-26 151 167 0 0,1 1 43 0 0,10 18 117 0 0,-6 4-89 0 0,-1 1 0 0 0,-1-1 0 0 0,0 1 0 0 0,-2 0 0 0 0,0 0 0 0 0,-2 12-28 0 0,10 76 107 0 0,-10-105-54 0 0,4-20-49 0 0,-19-179-344 0 0,26 166 54 0 0,-10 30 200 0 0,1 1 77 0 0,1 0-1 0 0,-1 1 1 0 0,0 0 0 0 0,0 0-1 0 0,1 0 1 0 0,-1 0 0 0 0,0 0-1 0 0,0 0 1 0 0,-1 0 0 0 0,1 1-1 0 0,0-1 1 0 0,-1 0 0 0 0,0 1-1 0 0,1 0 1 0 0,-1-1 0 0 0,0 1-1 0 0,0 0 1 0 0,-1 0-1 0 0,1-1 1 0 0,0 1 0 0 0,-1 0-1 0 0,0 0 1 0 0,0 0 0 0 0,0 0-1 0 0,0 0 1 0 0,0 2 9 0 0,2 9-6 0 0,10 74 70 0 0,-12-88-58 0 0,0 0-1 0 0,-1 0 1 0 0,1 0 0 0 0,0 0 0 0 0,-1 0 0 0 0,1 0-1 0 0,0 0 1 0 0,-1 0 0 0 0,1 0 0 0 0,-1 0 0 0 0,1 0-1 0 0,0 0 1 0 0,-1 0 0 0 0,1 0 0 0 0,0 0 0 0 0,-1 0 0 0 0,1 1-1 0 0,0-1 1 0 0,-1 0 0 0 0,1 0 0 0 0,0 0 0 0 0,-1 0-1 0 0,1 1 1 0 0,0-1 0 0 0,0 0 0 0 0,-1 0 0 0 0,1 1-1 0 0,0-1 1 0 0,0 0 0 0 0,-1 0 0 0 0,1 1 0 0 0,0-1-1 0 0,0 0 1 0 0,0 1 0 0 0,0-1 0 0 0,-1 0 0 0 0,1 1-1 0 0,0-1 1 0 0,0 0 0 0 0,0 1 0 0 0,0-1 0 0 0,0 0-1 0 0,0 1 1 0 0,0-1 0 0 0,0 1 0 0 0,0-1 0 0 0,0 0-1 0 0,0 1 1 0 0,0-1 0 0 0,0 0 0 0 0,0 1 0 0 0,0-1-1 0 0,1 1-5 0 0,-17-28 334 0 0,15 26-330 0 0,-9-22-24 0 0,0-1 0 0 0,2 0-1 0 0,1-1 1 0 0,1 0 0 0 0,1 0 0 0 0,-1-13 20 0 0,1 8-7 0 0,-3-10-67 0 0,27 90-108 0 0,-7 3 263 0 0,-3 0 0 0 0,-2 1 0 0 0,0 42-81 0 0,-6-86 43 0 0,-4 112 95 0 0,1-92-74 0 0,-6-50-310 0 0,-7-27 96 0 0,2 0 0 0 0,2-1 1 0 0,2-1-1 0 0,2 1 1 0 0,2-2-1 0 0,2-3 150 0 0,4 38-36 0 0,0 1-1 0 0,1 0 1 0 0,0 0 0 0 0,1 0-1 0 0,1 0 1 0 0,0 0 0 0 0,2-3 36 0 0,-6 17 44 0 0,0 0 41 0 0,2 13 64 0 0,12 135 331 0 0,-11-113-480 0 0,1 25 0 0 0,-2-1 0 0 0,-5 56 0 0 0,-12-48 639 0 0,14-65-584 0 0,0-1-34 0 0,0 0-42 0 0,0-1 1 0 0,0 0 0 0 0,0 0-1 0 0,-1 0 1 0 0,1-1-1 0 0,0 1 1 0 0,0 0 0 0 0,0 0-1 0 0,0 0 1 0 0,0-1-1 0 0,0 1 1 0 0,0-1 0 0 0,0 1-1 0 0,0-1 1 0 0,0 1 0 0 0,0-1-1 0 0,0 1 1 0 0,0-1-1 0 0,0 0 1 0 0,1 0 0 0 0,-1 1-1 0 0,0-1 1 0 0,0 0-1 0 0,1 0 1 0 0,-1 0 0 0 0,0 0-1 0 0,1 0 1 0 0,-1 0-1 0 0,1 0 1 0 0,0 0 0 0 0,-1 0-1 0 0,1 0 1 0 0,0 0-1 0 0,-1 0 1 0 0,1 0 0 0 0,0 0-1 0 0,0-1 21 0 0,-31-223-320 0 0,28 213 828 0 0,-5 90-6 0 0,-4 0 0 0 0,-3-1 0 0 0,-15 43-502 0 0,5-48 72 0 0,22-103-1510 0 0,10-3 1242 0 0,-2-1 0 0 0,-1 0 0 0 0,-2 0 0 0 0,-2 0 0 0 0,0 0 0 0 0,-5-20 196 0 0,5 54 18 0 0,0 1 0 0 0,1-1 0 0 0,-1 1 0 0 0,0-1 0 0 0,0 1 0 0 0,0-1 0 0 0,0 0-1 0 0,0 1 1 0 0,0-1 0 0 0,0 1 0 0 0,-1-1 0 0 0,1 1 0 0 0,0-1 0 0 0,0 1 0 0 0,0-1 0 0 0,0 1 0 0 0,-1-1-1 0 0,1 1 1 0 0,0-1 0 0 0,0 1 0 0 0,-1-1 0 0 0,1 1 0 0 0,0 0 0 0 0,-1-1 0 0 0,1 1 0 0 0,-1-1 0 0 0,1 1 0 0 0,0 0-1 0 0,-1 0 1 0 0,1-1 0 0 0,-1 1 0 0 0,1 0 0 0 0,-1 0 0 0 0,1-1 0 0 0,-1 1 0 0 0,1 0 0 0 0,-1 0 0 0 0,1 0-1 0 0,-1 0 1 0 0,1 0 0 0 0,-1 0 0 0 0,1 0 0 0 0,-1 0 0 0 0,0 0 0 0 0,1 0 0 0 0,-1 0 0 0 0,1 0 0 0 0,-1 0-1 0 0,1 0 1 0 0,-1 0 0 0 0,1 0 0 0 0,-1 1 0 0 0,1-1 0 0 0,-1 0 0 0 0,1 0 0 0 0,-1 1 0 0 0,1-1 0 0 0,0 0 0 0 0,-1 1-1 0 0,1-1 1 0 0,-1 0 0 0 0,1 1 0 0 0,0-1 0 0 0,-1 1 0 0 0,1-1 0 0 0,0 1 0 0 0,0-1 0 0 0,-1 1 0 0 0,1-1-1 0 0,0 1-16 0 0,-13 18 94 0 0,0 0 1 0 0,1 2 0 0 0,2-1-1 0 0,0 2 1 0 0,1-1 0 0 0,1 1-1 0 0,-1 10-95 0 0,-9 18 327 0 0,-55 150 156 0 0,54-162-461 0 0,18-38 5 0 0,1 0-125 0 0,0 0-136 0 0,-1-21-798 0 0,29-39 142 0 0,-27 59 824 0 0,2-1 52 0 0,-1-1 25 0 0,-1 3 42 0 0,-1 0 11 0 0,0 0 0 0 0,0 0 14 0 0,-36 57 848 0 0,32-54-914 0 0,-32 14 116 0 0,16-2-128 0 0,11-3-12 0 0,9-12-49 0 0,14 11-210 0 0,113-14 103 0 0,-105 7 276 0 0,-21-3-49 0 0,-1-1 12 0 0,0 0 22 0 0,-23 1 251 0 0,-57-6-147 0 0,73 5-197 0 0,0 0 1 0 0,1 0 0 0 0,-1 0 0 0 0,0 1 0 0 0,0 0 0 0 0,0 0-1 0 0,0 0 1 0 0,1 1 0 0 0,-1 0 0 0 0,0 0 0 0 0,1 1 0 0 0,0 0 0 0 0,-2 1-1 0 0,-1 8 117 0 0,10-11-131 0 0,0 1-1 0 0,0-1 0 0 0,-1 1 1 0 0,1-1-1 0 0,0 1 0 0 0,0-1 1 0 0,0 0-1 0 0,1 1 1 0 0,-1-1-1 0 0,0 0 0 0 0,0 0 1 0 0,1 0-1 0 0,-1 0 1 0 0,1 0-1 0 0,-1 0 0 0 0,1 0 1 0 0,-1 0-1 0 0,1-1 0 0 0,-1 1 1 0 0,1-1-1 0 0,0 1 1 0 0,-1-1-1 0 0,1 0 0 0 0,0 1 1 0 0,-1-1-1 0 0,1 0 1 0 0,1 0 14 0 0,5 0-16 0 0,1 0 1 0 0,-1-1 0 0 0,1 0-1 0 0,-1 0 1 0 0,1-1 0 0 0,-1 0 0 0 0,0-1-1 0 0,0 1 1 0 0,0-2 0 0 0,5-2 15 0 0,45-14 3 0 0,-47 16 6 0 0,-1-1 0 0 0,0 0-1 0 0,0-1 1 0 0,0 0 0 0 0,0 0-1 0 0,-1-1 1 0 0,0-1 0 0 0,-1 1-1 0 0,0-1 1 0 0,0-1 0 0 0,-1 0-1 0 0,1 0 1 0 0,-2 0 0 0 0,0-1-1 0 0,0 0 1 0 0,0 0 0 0 0,-2 0-1 0 0,1-1 1 0 0,-1 0 0 0 0,-1 1-1 0 0,0-2 1 0 0,0 1 0 0 0,-1 0-1 0 0,0-5-8 0 0,32-76 400 0 0,-48 109-5 0 0,-67 164-307 0 0,43-97 18 0 0,37-83-175 0 0,4-18-541 0 0,36-137 116 0 0,-24 41 494 0 0,-15 110 14 0 0,0 2 51 0 0,-18 3 632 0 0,11 4-637 0 0,0 0-1 0 0,1 1 1 0 0,0 0 0 0 0,0 0-1 0 0,1 1 1 0 0,0-1 0 0 0,0 1-1 0 0,1 0 1 0 0,0 1 0 0 0,0-1-1 0 0,-1 4-59 0 0,-51 140-336 0 0,51-142 327 0 0,0 1 0 0 0,1 0-1 0 0,0 0 1 0 0,1 0-1 0 0,0 0 1 0 0,1 1 0 0 0,0-1-1 0 0,1 1 1 0 0,0 1 9 0 0,1-12-64 0 0,2 0 49 0 0,-1-1-1 0 0,1 0 1 0 0,-1 0-1 0 0,1 0 1 0 0,0 0-1 0 0,-1 0 1 0 0,1 0-1 0 0,-1 0 1 0 0,1-1-1 0 0,-1 1 1 0 0,1 0-1 0 0,-1-1 1 0 0,1 1-1 0 0,-1-1 1 0 0,1 0 0 0 0,-1 0-1 0 0,0 1 1 0 0,1-1-1 0 0,-1 0 1 0 0,0 0-1 0 0,0 0 1 0 0,0 0-1 0 0,1 0 16 0 0,19-19-9 0 0,-18 17 6 0 0,0-1-1 0 0,0 1 1 0 0,1 0 0 0 0,-1 0 0 0 0,1 0 0 0 0,-1 0 0 0 0,1 1 0 0 0,0 0 0 0 0,0-1-1 0 0,0 1 1 0 0,0 1 0 0 0,1-1 0 0 0,-1 1 0 0 0,0-1 0 0 0,1 1 0 0 0,-1 0 0 0 0,1 1-1 0 0,-1-1 1 0 0,1 1 0 0 0,2 0 3 0 0,5 0 11 0 0,-19 26 405 0 0,-11-12-452 0 0,0-1-1 0 0,-1-1 1 0 0,-1-1 0 0 0,1 0 0 0 0,-18 6 36 0 0,22-10-64 0 0,15-7 4 0 0,0 0-35 0 0,0 0 6 0 0,0 0 7 0 0,7 4-158 0 0,4-2 248 0 0,0-1 0 0 0,1 0 0 0 0,-1-1 0 0 0,0 0 0 0 0,0 0 0 0 0,0-1 0 0 0,0-1 0 0 0,8-2-8 0 0,73 3 64 0 0,-89 0-64 0 0,-1-1 11 0 0,-1 1 44 0 0,-1 1 19 0 0,-9-11 440 0 0,-33 1-533 0 0,-1 3-416 0 0,42 7 375 0 0,-1 1 36 0 0,1-1-38 0 0,1 0-20 0 0,9 14-250 0 0,-4-10 344 0 0,0-1 0 0 0,0 1 1 0 0,0-1-1 0 0,0 0 0 0 0,1-1 0 0 0,-1 1 0 0 0,1-1 0 0 0,0 0 0 0 0,-1-1 0 0 0,1 1 1 0 0,0-1-1 0 0,0 0 0 0 0,0-1 0 0 0,0 1 0 0 0,0-1 0 0 0,0-1 0 0 0,0 1 0 0 0,0-1 0 0 0,0 0 1 0 0,0 0-1 0 0,0 0 0 0 0,5-3-12 0 0,-11 4 53 0 0,0 0 15 0 0,0 0 12 0 0,0 0-6 0 0,0 0 11 0 0,0 0-16 0 0,-12-4 91 0 0,-74-17-1304 0 0,23 19 1352 0 0,39 10-128 0 0,17-8-69 0 0,6 0 17 0 0,23 10-283 0 0,-12-8 239 0 0,1 0 0 0 0,-1-1 0 0 0,1 0 0 0 0,-1 0 0 0 0,1-1 0 0 0,-1-1 0 0 0,1 0 0 0 0,3-1 16 0 0,-12 2 0 0 0,23 2 75 0 0,-24-2-22 0 0,-1 0 11 0 0,0 0 0 0 0,0 0 0 0 0,0 0 0 0 0,-1 0 0 0 0,-59 3-237 0 0,50-1 164 0 0,-79-1-65 0 0,69 0-3 0 0,20-1 10 0 0,0 0-10 0 0,0 0 8 0 0,0 0-6 0 0,0-1 19 0 0,4 0 45 0 0,0 1 11 0 0,0 0 0 0 0,45 10 0 0 0,54-15 72 0 0,-78-5 3 0 0,-24 10-16 0 0,-1 0 31 0 0,0 0 6 0 0,0 0 0 0 0,-4-2 0 0 0,-46-4-96 0 0,-1 12-82 0 0,51-6 28 0 0,0 0-15 0 0,0 0-19 0 0,0 0 7 0 0,5 0 7 0 0,46-2 192 0 0,-45 0-109 0 0,-1 1 1 0 0,1-2 0 0 0,-1 1 0 0 0,0-1 0 0 0,0 1 0 0 0,0-1 0 0 0,0-1 0 0 0,0 1-1 0 0,-1-1 1 0 0,0 0 0 0 0,1 0 0 0 0,-1 0 0 0 0,-1 0 0 0 0,1-1 0 0 0,-1 0 0 0 0,3-3-10 0 0,8-10 60 0 0,-12 13-38 0 0,1 0-1 0 0,-1 0 1 0 0,0 0 0 0 0,0 0-1 0 0,-1 0 1 0 0,1-1 0 0 0,-1 1-1 0 0,0-1 1 0 0,-1 1-1 0 0,1-1 1 0 0,-1 1 0 0 0,0-1-1 0 0,0 1 1 0 0,-1-1-1 0 0,0 1 1 0 0,0-1 0 0 0,0 1-1 0 0,-1 0 1 0 0,0-2-22 0 0,-4-33-3 0 0,-4-63-509 0 0,5 95 591 0 0,4 7-7 0 0,1 1 9 0 0,0 0 2 0 0,-4-1 320 0 0,-2 23-393 0 0,9 153 1 0 0,6-95 234 0 0,-8-76-245 0 0,0 0-12 0 0,0-3-36 0 0,-1-1 26 0 0,1 1-1 0 0,-1-1 1 0 0,1 1-1 0 0,0-1 1 0 0,-1 0 0 0 0,1 1-1 0 0,0-1 1 0 0,-1 0-1 0 0,1 0 1 0 0,0 1-1 0 0,0-1 1 0 0,-1 0 0 0 0,1 0-1 0 0,0 0 1 0 0,-1 0-1 0 0,1 0 1 0 0,0 0-1 0 0,0 0 1 0 0,-1 0 0 0 0,1 0-1 0 0,0-1 1 0 0,-1 1-1 0 0,1 0 1 0 0,0 0-1 0 0,-1-1 1 0 0,1 1 0 0 0,0 0-1 0 0,-1-1 1 0 0,1 1-1 0 0,0 0 1 0 0,-1-1-1 0 0,1 1 1 0 0,-1-1 0 0 0,1 1-1 0 0,-1-1 1 0 0,1 0-1 0 0,-1 1 1 0 0,1-1-1 0 0,-1 1 1 0 0,0-1 0 0 0,1 0-1 0 0,-1 1 1 0 0,0-1-1 0 0,0 0 1 0 0,1 1-1 0 0,-1-1 1 0 0,0 0-1 0 0,0 0 1 0 0,0 1 0 0 0,0-1-1 0 0,0 0 23 0 0,3-8-27 0 0,-1 1 1 0 0,0-1-1 0 0,-1 1 0 0 0,0-1 0 0 0,0 0 0 0 0,-1 0 1 0 0,0 1-1 0 0,0-1 0 0 0,-1 0 0 0 0,-1-2 27 0 0,-46-198 0 0 0,44 193 31 0 0,4 15 125 0 0,0 1 43 0 0,0 0 7 0 0,0 0-12 0 0,2 15 132 0 0,51 197-230 0 0,-29-85-96 0 0,-23-122 0 0 0,1-2-10 0 0,-2-2-50 0 0,-4-17-150 0 0,-15-90-315 0 0,-2-34 297 0 0,16 45 141 0 0,15 41 298 0 0,4 67-27 0 0,-3 11-90 0 0,-2 1 1 0 0,0 0-1 0 0,-2 0 0 0 0,0 1 1 0 0,-2 0-1 0 0,-1 0 1 0 0,0 23-95 0 0,-2-37 56 0 0,5 61 376 0 0,-7-73-392 0 0,0 0-100 0 0,0 0-36 0 0,0 0 14 0 0,3-17-64 0 0,-28-112-91 0 0,3-41 106 0 0,31 108 57 0 0,5 74 20 0 0,-6 3 113 0 0,-1 1 0 0 0,-1 0 0 0 0,-1 0 0 0 0,0 0 1 0 0,-1 1-1 0 0,0-1 0 0 0,-1 1 0 0 0,-1 0 0 0 0,-1 8-59 0 0,2-2 42 0 0,14 106 314 0 0,-17-129-432 0 0,0 0-19 0 0,0 0 23 0 0,0 0 1 0 0,-1-19-145 0 0,-25-234-237 0 0,24 224 443 0 0,1-66 9 0 0,12 58-335 0 0,-2 54 200 0 0,-4-2 163 0 0,-2 1-1 0 0,0-1 0 0 0,0 1 1 0 0,-2 0-1 0 0,0 0 0 0 0,-1 15-26 0 0,0-12 34 0 0,9 127 414 0 0,-25-256-542 0 0,-3-83-545 0 0,19 192 586 0 0,0-2 27 0 0,0 3-35 0 0,9 12-82 0 0,18 125 154 0 0,3 11 1048 0 0,-30-124-1057 0 0,0-7-467 0 0,-11-51 341 0 0,-33-118-167 0 0,39 119 209 0 0,2-93-464 0 0,4 126 498 0 0,23 31-21 0 0,-22-27 62 0 0,39 135 367 0 0,-4 25 267 0 0,-37-142-522 0 0,-1-1-270 0 0,-20-39 140 0 0,16 10-109 0 0,1 0 0 0 0,0 0 1 0 0,0 0-1 0 0,1-1 1 0 0,0 0-1 0 0,1 1 1 0 0,-1-1-1 0 0,2 0 1 0 0,-1 0-1 0 0,1 0 0 0 0,1-1 1 0 0,0 1 133 0 0,0 5-81 0 0,0 3-10 0 0,0 1 47 0 0,0 0 113 0 0,0 0 26 0 0,0 0 0 0 0,0 0 21 0 0,12 25 404 0 0,35 90-198 0 0,-23-29 974 0 0,-23-60-1220 0 0,-7 31 52 0 0,2-29-264 0 0,3-25 136 0 0,0 0 0 0 0,-1 0-12 0 0,2-2-48 0 0,0-1 0 0 0,2 3 48 0 0,-1 1 12 0 0,1-1 0 0 0,6 4-185 0 0,-8-7 226 0 0,1 1 13 0 0,1 0-70 0 0,-1-1-119 0 0,-1 0-32 0 0,0 0-1 0 0,0 0-29 0 0,0 0-123 0 0,0 0-52 0 0,0 0-11 0 0,0 0-107 0 0,0 0-450 0 0,0-1-202 0 0,1-2-38 0 0</inkml:trace>
  <inkml:trace contextRef="#ctx0" brushRef="#br1" timeOffset="178202.4">2987 2713 1375 0 0,'-3'1'661'0'0,"0"0"0"0"0,1 0-1 0 0,-1 0 1 0 0,0 0-1 0 0,0-1 1 0 0,0 1-1 0 0,0-1 1 0 0,0 1-1 0 0,0-1 1 0 0,0 0 0 0 0,0 0-1 0 0,0-1 1 0 0,0 1-1 0 0,0-1 1 0 0,0 1-1 0 0,0-1 1 0 0,0 0 0 0 0,-2-1-661 0 0,-28-3 1177 0 0,21 6-757 0 0,0 0-1 0 0,1-1 1 0 0,-1 0-1 0 0,0-1 1 0 0,0 0-1 0 0,1-1 1 0 0,-1-1-1 0 0,1 1 0 0 0,-1-2 1 0 0,-5-2-420 0 0,-13-2 252 0 0,29 8-224 0 0,1 0-97 0 0,0 0-47 0 0,23 0-170 0 0,126 33 222 0 0,-105-42 64 0 0,-45 9-1 0 0,1 0-1 0 0,0 1 0 0 0,0-1 0 0 0,-1 0 1 0 0,1 0-1 0 0,0 1 0 0 0,0-1 1 0 0,-1 0-1 0 0,1 0 0 0 0,0 0 0 0 0,-1 0 1 0 0,1 1-1 0 0,-1-1 0 0 0,1 0 1 0 0,0 0-1 0 0,-1 0 0 0 0,1 0 0 0 0,0 0 1 0 0,-1 0-1 0 0,1 0 0 0 0,0 0 0 0 0,-1 0 1 0 0,1 0-1 0 0,-1 0 0 0 0,1 0 1 0 0,0 0-1 0 0,-1 0 0 0 0,1 0 0 0 0,0 0 1 0 0,-1-1-1 0 0,1 1 0 0 0,0 0 1 0 0,-1 0-1 0 0,1 0 0 0 0,0-1 0 0 0,-1 1 1 0 0,1 0-1 0 0,0 0 0 0 0,0-1 1 0 0,-1 1-1 0 0,1 0 0 0 0,0 0 0 0 0,0-1 1 0 0,-1 1-1 0 0,1 0 0 0 0,0-1 1 0 0,0 1-1 0 0,0 0 0 0 0,0-1 0 0 0,0 1 1 0 0,0 0-1 0 0,-1-1 0 0 0,1 1 1 0 0,0-1-1 0 0,0 1 0 0 0,0 0 0 0 0,0-1 1 0 0,0 1-1 0 0,0 0 0 0 0,0-1 1 0 0,1 1-1 0 0,-1-1 0 0 0,0 1 0 0 0,0 0 1 0 0,0-1-1 0 0,0 1 0 0 0,0 0 1 0 0,0-1-1 0 0,1 1 0 0 0,-1 0 2 0 0,-82 17 272 0 0,73-16-270 0 0,0-1 3 0 0,1 1 0 0 0,-1 0 0 0 0,1 1 1 0 0,0 0-1 0 0,0 0 0 0 0,0 1 0 0 0,0 0 0 0 0,0 0 0 0 0,0 1 1 0 0,-3 2-6 0 0,10-5-58 0 0,1-1-22 0 0,0 0 12 0 0,0 0 4 0 0,79-2-232 0 0,-7 5 296 0 0,-62-7 11 0 0,-9 4 42 0 0,-1 0 11 0 0,0 0 0 0 0,-22 0 192 0 0,16 1-257 0 0,-1-1 0 0 0,1 0 1 0 0,0-1-1 0 0,0 1 0 0 0,0-1 0 0 0,0 0 0 0 0,0-1 0 0 0,0 0 0 0 0,0 1 0 0 0,1-2 0 0 0,-1 1 1 0 0,0-1-1 0 0,1 0 0 0 0,0 0 0 0 0,-4-3 1 0 0,8 5-67 0 0,-2 0-13 0 0,-35 7 182 0 0,35-5-81 0 0,1 0 22 0 0,-1-2-33 0 0,-1 3-10 0 0,-1-1 0 0 0,2 1 11 0 0,3-2 44 0 0,-1 0 14 0 0,-2 0-4 0 0,2 0 1 0 0,-2 0 6 0 0,-52-3 1025 0 0,42-1-1032 0 0,12 4-3 0 0,-11 2 324 0 0,11-2-340 0 0,1 0-96 0 0,0 0-22 0 0,17 11-204 0 0,52-14 128 0 0,19 7 148 0 0,-64-14 0 0 0,-24 10 8 0 0,0-1 0 0 0,0 1-1 0 0,0-1 1 0 0,0 1 0 0 0,0-1 0 0 0,0 1-1 0 0,0-1 1 0 0,0 1 0 0 0,0-1 0 0 0,0 1-1 0 0,0-1 1 0 0,0 1 0 0 0,-1-1 0 0 0,1 1 0 0 0,0-1-1 0 0,0 1 1 0 0,0-1 0 0 0,-1 1 0 0 0,1 0-1 0 0,0-1 1 0 0,0 1 0 0 0,-1-1 0 0 0,1 1-1 0 0,0 0 1 0 0,-1-1 0 0 0,1 1 0 0 0,-1 0-1 0 0,1-1 1 0 0,0 1 0 0 0,-1 0 0 0 0,1 0-1 0 0,-1-1 1 0 0,1 1 0 0 0,-1 0 0 0 0,1 0-1 0 0,-1 0 1 0 0,1 0 0 0 0,-1 0 0 0 0,1 0-1 0 0,-1-1 1 0 0,1 1 0 0 0,-1 0 0 0 0,1 0-1 0 0,-1 1 1 0 0,1-1 0 0 0,0 0 0 0 0,-1 0-1 0 0,1 0 1 0 0,-1 0 0 0 0,1 0 0 0 0,-1 0-1 0 0,0 1-7 0 0,1-1 5 0 0,-116 11 147 0 0,23 20-296 0 0,30-23 144 0 0,47-9 0 0 0,12 1 0 0 0,-21 2-10 0 0,23-2-33 0 0,-1 0 32 0 0,-1 1 11 0 0,0 1 0 0 0,0-1-10 0 0,4 0-49 0 0,0-1-29 0 0,0 0 3 0 0,0 0-9 0 0,22 0-74 0 0,83-23 96 0 0,-50 20 72 0 0,-22 6 0 0 0,49-9 54 0 0,7-9 244 0 0,-34 16-287 0 0,-53-1 32 0 0,1 0-22 0 0,-2 0 32 0 0,-2-28-533 0 0,-19-13 264 0 0,16-8 60 0 0,4 48 98 0 0,0 0 3 0 0,0-1 55 0 0,0 1 55 0 0,0 1 17 0 0,0 0 4 0 0,0 1-10 0 0,7 6-38 0 0,-1 1 0 0 0,0-1 1 0 0,-1 2-1 0 0,0-1 0 0 0,0 1 0 0 0,0-1 0 0 0,-1 1 0 0 0,-1 0 1 0 0,1 3-29 0 0,10 41 342 0 0,-14-50-346 0 0,0-2-73 0 0,0-1-3 0 0,0 0 9 0 0,0 0-11 0 0,-22-33-2736 0 0,21 32 1686 0 0,1 1-40 0 0</inkml:trace>
  <inkml:trace contextRef="#ctx0" brushRef="#br1" timeOffset="180305.18">3013 2722 1839 0 0,'0'0'310'0'0,"0"0"627"0"0,0 0 278 0 0,0 0 53 0 0,0 0-107 0 0,0 0-492 0 0,0 0-217 0 0,0 0-41 0 0,0 0-30 0 0,0 0-85 0 0,0 0-37 0 0,0 0-10 0 0,-16 5 2045 0 0,0 2-1622 0 0,0 0 1 0 0,-1 0-1 0 0,1-2 0 0 0,-1 0 1 0 0,0 0-1 0 0,-7-1-672 0 0,-1-1 0 0 0,22-5 11 0 0,-4-3 338 0 0,7 5-285 0 0,0-1-10 0 0,-2-1-58 0 0,2 2-67 0 0,0 0-6 0 0,0 0-5 0 0,30-7-316 0 0,46 0 344 0 0,-72 6 54 0 0,1 0 0 0 0,-2-1 16 0 0,-2 2 60 0 0,-1 0 0 0 0,0 0-4 0 0,-25-8 532 0 0,-74 19-232 0 0,39-3-213 0 0,2-18 421 0 0,10 6-260 0 0,14 10-107 0 0,31-5-213 0 0,0-1 0 0 0,-20 3 52 0 0,23-2-114 0 0,0-1-21 0 0,0 0 8 0 0,0 0 3 0 0,0 0-1 0 0,9 2-86 0 0,40-1 95 0 0,-13-3 0 0 0,-31 0 64 0 0,-1 0 0 0 0,-1 1 0 0 0,0-2 0 0 0,-1 1 11 0 0,-1 2 42 0 0,-1 0 14 0 0,0 0 10 0 0,0 0 3 0 0,0 0-2 0 0,0 0-12 0 0,-6 5-2 0 0,-52 17 136 0 0,15-18-130 0 0,35-8 168 0 0,7 4-300 0 0,1 0-22 0 0,0 0 5 0 0,0 0 11 0 0,18 0-13 0 0,22-13-949 0 0,14-25-4660 0 0,-47 32 4620 0 0</inkml:trace>
  <inkml:trace contextRef="#ctx0" brushRef="#br1" timeOffset="182273.5">2888 2688 2759 0 0,'0'0'383'0'0,"19"0"6706"0"0,17-23-5401 0 0,-36 23-1577 0 0,27 13 1154 0 0,-11-3-965 0 0,30 34 528 0 0,-45-43-756 0 0,-1-1 4 0 0,0 0 16 0 0,0 0-28 0 0,0 0-125 0 0,0 0-20 0 0,2-21-473 0 0,-5-38 400 0 0,4 59 84 0 0,-1 0 4 0 0,8 2-156 0 0,-5 1 258 0 0,0 0-1 0 0,0 0 1 0 0,0 1-1 0 0,-1-1 1 0 0,0 1-1 0 0,0-1 1 0 0,0 1-1 0 0,0 0 1 0 0,0 0 0 0 0,-1 0-1 0 0,0 0 1 0 0,0 0-1 0 0,0 0 1 0 0,0 0-1 0 0,0 2-35 0 0,2 10 83 0 0,1 2 267 0 0,-3-18-281 0 0,-1 0 23 0 0,-12-18 77 0 0,-2-47-430 0 0,14 65 318 0 0,2-2 563 0 0,13 19-620 0 0,10 47 731 0 0,-25-63-699 0 0,0-1-51 0 0,0 0 73 0 0,0 0 18 0 0,0 0 13 0 0,-13-18-16 0 0,3 1-121 0 0,9 16 111 0 0,1 1-16 0 0,0 0-97 0 0,1 0-22 0 0,21 25 271 0 0,-19-23-152 0 0,0 1-22 0 0,-1 1 32 0 0,-1 0 11 0 0,0 0 0 0 0,0 0-10 0 0,0-1-56 0 0,-1-2-62 0 0,0-1-64 0 0,0 0-149 0 0,0 0-42 0 0,0 0-1 0 0,-2-9-2096 0 0,1 4-2360 0 0</inkml:trace>
  <inkml:trace contextRef="#ctx0" brushRef="#br1" timeOffset="183839.68">3085 2802 2303 0 0,'0'0'300'0'0,"0"0"422"0"0,0 0 187 0 0,0 0 34 0 0,0 0-103 0 0,0 0-464 0 0,0 0-206 0 0,0 0-39 0 0,0 0-19 0 0,2-5-24 0 0,-1 2-19 0 0,8-20 10 0 0,-9 22-22 0 0,0 1 26 0 0,0 0 30 0 0,0 0 129 0 0,0 0 36 0 0,0 0 2 0 0,0 0 7 0 0,0 0 26 0 0,0 0 9 0 0,0 0 4 0 0,0 0-8 0 0,0 0-45 0 0,0 0-17 0 0,0 0-7 0 0,0 0-10 0 0,-20-16 2070 0 0,11 14-1442 0 0,-61-14 486 0 0,-3 29-1001 0 0,70-13-352 0 0,-1-1 0 0 0,0 0-10 0 0,0 1-45 0 0,44-18-2967 0 0,-38 16 2796 0 0,1 0 0 0 0,-1 0 1 0 0,1 0-1 0 0,0 0 0 0 0,0 0 0 0 0,0 1 1 0 0,0-1-1 0 0,0 1 0 0 0,0 0 0 0 0,0 0 1 0 0,0 0-1 0 0,0 0 0 0 0,1 0 0 0 0,-1 1 1 0 0,0 0-1 0 0,1-1 0 0 0,-1 1 0 0 0,0 1 1 0 0,1-1-1 0 0,-1 0 0 0 0,0 1 0 0 0,1-1 1 0 0,-1 1-1 0 0,0 0 0 0 0,0 0 0 0 0,0 1 1 0 0,1-1 225 0 0,-4-1 100 0 0,1 1 0 0 0,-1-1 1 0 0,0 0-1 0 0,1 0 0 0 0,-1 1 0 0 0,0-1 1 0 0,1 0-1 0 0,-1 1 0 0 0,0-1 1 0 0,1 0-1 0 0,-1 1 0 0 0,0-1 0 0 0,0 1 1 0 0,0-1-1 0 0,1 0 0 0 0,-1 1 1 0 0,0-1-1 0 0,0 1 0 0 0,0-1 0 0 0,0 0 1 0 0,0 1-1 0 0,0-1 0 0 0,0 1 1 0 0,0-1-1 0 0,0 1 0 0 0,0-1 0 0 0,0 0 1 0 0,0 1-1 0 0,0-1 0 0 0,0 1 1 0 0,0-1-1 0 0,0 0 0 0 0,-1 1 0 0 0,1-1 1 0 0,0 1-1 0 0,0-1 0 0 0,0 0 0 0 0,-1 1 1 0 0,1-1-1 0 0,0 0 0 0 0,0 1 1 0 0,-1-1-1 0 0,1 0 0 0 0,0 1 0 0 0,-1-1 1 0 0,1 0-1 0 0,-1 0 0 0 0,1 1 1 0 0,0-1-1 0 0,-1 0 0 0 0,1 0 0 0 0,0 0 1 0 0,-1 0-1 0 0,1 1 0 0 0,-1-1 1 0 0,1 0-1 0 0,-1 0 0 0 0,1 0 0 0 0,0 0 1 0 0,-1 0-1 0 0,1 0 0 0 0,-1 0 1 0 0,1 0-1 0 0,-1 0-100 0 0,-30 8 364 0 0,-38 21 2186 0 0,11-29-729 0 0,57 0-1768 0 0,11-2-1161 0 0,25-9 896 0 0,-32 11 232 0 0,-2 0 76 0 0,-1 0 4 0 0,0 0-4 0 0,0 0-5 0 0,-42 12 530 0 0,-6-24-1046 0 0,40 7 74 0 0</inkml:trace>
  <inkml:trace contextRef="#ctx0" brushRef="#br0" timeOffset="193400.08">2809 2695 5063 0 0,'0'0'390'0'0,"0"0"-109"0"0,0 0 474 0 0,0 0 233 0 0,0 0 48 0 0,0 0-92 0 0,0 0-430 0 0,13 10 570 0 0,5-5-1368 0 0,54 12 3003 0 0,-68-16-2683 0 0,0-1 1 0 0,1 1-1 0 0,-1-1 1 0 0,0 1-1 0 0,0-1 1 0 0,0-1-1 0 0,0 1 1 0 0,0 0-1 0 0,0-1 1 0 0,0 0-1 0 0,0 0 0 0 0,0 0 1 0 0,0 0-1 0 0,0-1 1 0 0,-1 0-1 0 0,3-1-36 0 0,-1 1 358 0 0,-4 2-228 0 0,-1 0 6 0 0,3 7 1182 0 0,-29 11-998 0 0,8-7-797 0 0,16-9 466 0 0,9 1 11 0 0,45-4 246 0 0,-13-3 676 0 0,-38 4-844 0 0,-1 0-12 0 0,0 0-2 0 0,0 0 3 0 0,0 0 10 0 0,0 0 3 0 0,0 0 0 0 0,0 0 8 0 0,0 0 32 0 0,0 0 10 0 0,0 0 4 0 0,0 0-4 0 0,0 0-30 0 0,0 0-18 0 0,0 0-2 0 0,-1 0-13 0 0,-28 11-526 0 0,25-10 470 0 0,0-2 46 0 0,1 1 29 0 0,1 0-8 0 0,0-1-51 0 0,1 1 16 0 0,-3-1-33 0 0,0 0-10 0 0,0 1 0 0 0,1 1-13 0 0,2-1-52 0 0,1 0-7 0 0,0 0 6 0 0,0 0 2 0 0,0 0 0 0 0,0 0-2 0 0,0 0-12 0 0,1 0 12 0 0,3 1 52 0 0,31 3-38 0 0,-34-4 116 0 0,-1 0 28 0 0,0 0 6 0 0,0 0-1 0 0,0 0-21 0 0,0 0-11 0 0,0 0 2 0 0,-30 2 101 0 0,15-1-127 0 0,14-1-101 0 0,1 0-12 0 0,0 0 2 0 0,13 4 4 0 0,32-8 66 0 0,18-9 394 0 0,-63 13-329 0 0,-3 0-52 0 0,-67 21-239 0 0,33-9 172 0 0,22-9 41 0 0,15-3-51 0 0,46-19-3 0 0,-43 17 67 0 0,1-1 0 0 0,0 2 12 0 0,-3 0 47 0 0,-1 1 8 0 0,0 0 7 0 0,0 0 14 0 0,0 0-12 0 0,0 0-4 0 0,0 0 4 0 0,0 0 18 0 0,0 0 8 0 0,0 0 2 0 0,-38 2 288 0 0,-5 5-405 0 0,42-7-51 0 0,1 0-11 0 0,0 0-26 0 0,0 0 4 0 0,0 0 7 0 0,0 0 4 0 0,0 0 4 0 0,55-2-62 0 0,-27-7 219 0 0,-27 9-22 0 0,-1 0 11 0 0,0 0 0 0 0,0 0-21 0 0,0 0-64 0 0,0 0 63 0 0,0 0 26 0 0,0 0 18 0 0,0 0 3 0 0,-1 0-30 0 0,-2-1-49 0 0,-31 0-215 0 0,30 2 258 0 0,1 1 1 0 0,-1 0-44 0 0,0-1-10 0 0,1 0-13 0 0,3 0-40 0 0,2 0 50 0 0,-1 0 56 0 0,-1-1 13 0 0,0 0 6 0 0,0 0 6 0 0,0 0 1 0 0,0 0-28 0 0,0 0-82 0 0,18 11-33 0 0,-13-10 53 0 0,-1 0 11 0 0,19 4 0 0 0,-19-5 15 0 0,-3 0 60 0 0,14-7 243 0 0,-12 5-330 0 0,-1 2-36 0 0,1-1 36 0 0,1-1 12 0 0,0 1 0 0 0,1-1 0 0 0,-1 1 0 0 0,1 0 0 0 0,-1-1 0 0 0,1 1 0 0 0,-1 1 0 0 0,1 0 0 0 0,-1 1-10 0 0,-4-1-45 0 0,0 0-16 0 0,0 0-1 0 0,0 0 0 0 0,0 0 0 0 0,0 0 0 0 0,0 0-14 0 0,0 0-61 0 0,0 0-21 0 0,0 0-7 0 0,0 3-974 0 0,-1 0-3886 0 0,1-2-405 0 0</inkml:trace>
  <inkml:trace contextRef="#ctx0" brushRef="#br0" timeOffset="195565.89">3137 2739 1375 0 0,'0'0'296'0'0,"0"0"707"0"0,0 0 312 0 0,0 0 58 0 0,0 0-156 0 0,0 0-718 0 0,0 0-314 0 0,0 0-66 0 0,0 0-42 0 0,0 0-90 0 0,0 0 61 0 0,0 0 17 0 0,0 0 42 0 0,0 0 180 0 0,0 0 81 0 0,0 0 14 0 0,0 0-15 0 0,0 0-74 0 0,0 0-33 0 0,0 0-4 0 0,0 0-26 0 0,0 0-113 0 0,0 0-48 0 0,0 0 2 0 0,0 0 21 0 0,0 0-16 0 0,0 0-11 0 0,0 0 1 0 0,0 0 4 0 0,0 0 2 0 0,0 0 0 0 0,0 0 8 0 0,0 0 34 0 0,-4 3 1023 0 0,1-2-1073 0 0,-1 1-370 0 0,7 12 3180 0 0,-2-13-2783 0 0,-1-1 6 0 0,0 0-8 0 0,0 0-5 0 0,0 0-16 0 0,0 0-4 0 0,0 0 0 0 0,0 0 0 0 0,0 0 0 0 0,0 0 3 0 0,0 0 10 0 0,0 0 1 0 0,0 0-10 0 0,0 0 9 0 0,0 0 26 0 0,0 0-5 0 0,0 0-2 0 0,0 0-5 0 0,0 0-22 0 0,0 0 1 0 0,0 0-6 0 0,0 0-102 0 0,0 0-15 0 0,2 3 42 0 0,1-1 11 0 0,1 1 0 0 0,-2 0 12 0 0,-2-2 48 0 0,0-1 12 0 0,0 0 0 0 0,0 0 0 0 0,0 0 4 0 0,0 0 16 0 0,0 0 4 0 0,0 0 0 0 0,0 0-2 0 0,0 1-12 0 0,-2 1-15 0 0,-1 0-66 0 0,1-2-49 0 0,-1 0 36 0 0,-14-4-53 0 0,17 4-6 0 0,0 0-3 0 0,0 0-12 0 0,0 0-2 0 0,0 0 0 0 0,16-2-144 0 0,-12 3 232 0 0,1 0 0 0 0,-1 0 0 0 0,0 1 0 0 0,-1-1 15 0 0,-2 0 57 0 0,-1-1 13 0 0,0 0 17 0 0,0 0 8 0 0,0 0 2 0 0,0 0-6 0 0,0 0-29 0 0,-9 6 1222 0 0,6-6-1285 0 0,0-1-27 0 0,2 1-55 0 0,-1 1 30 0 0,1 0-6316 0 0,-2 2 5019 0 0</inkml:trace>
  <inkml:trace contextRef="#ctx0" brushRef="#br0" timeOffset="197301.39">3150 2766 919 0 0,'0'0'291'0'0,"0"0"884"0"0,0 0 383 0 0,0 0 77 0 0,0 0-126 0 0,0 0-602 0 0,0 0-267 0 0,0 0-52 0 0,0 0-32 0 0,0 0-91 0 0,0 0-38 0 0,0 0-10 0 0,0 0-17 0 0,0 0-69 0 0,0 0-38 0 0,0 0-5 0 0,0 0-10 0 0,0 0-48 0 0,0 0-26 0 0,0 0-4 0 0,0 0-17 0 0,0 0-72 0 0,-9-6 1211 0 0,-15-2-4 0 0,31 14-1476 0 0,-3-4 158 0 0,-1 1 0 0 0,0-1 19 0 0,-3-2 69 0 0,0 0-4 0 0,0 0-11 0 0,0 0 6 0 0,0 0 28 0 0,0 0 11 0 0,0 0 2 0 0,0 0-4 0 0,0 0-16 0 0,0 0-4 0 0,0 0 0 0 0,0 0-2 0 0,0 0-13 0 0,0 0-8 0 0,0 0-1 0 0,0 0 2 0 0,0 0 4 0 0,-22 1 498 0 0,22-1-500 0 0,-1 0-12 0 0,-2-2-6 0 0,7-4 312 0 0,0 5-370 0 0,9 3-64 0 0,-9 1 64 0 0,-2-1 15 0 0,-1-2 60 0 0,-1 0 21 0 0,0 0 8 0 0,0 0 6 0 0,0 0 2 0 0,0 0-8 0 0,-21 1 299 0 0,20-1-360 0 0,-2-1-33 0 0,-7-7-4088 0 0,10 8-1724 0 0</inkml:trace>
  <inkml:trace contextRef="#ctx0" brushRef="#br0" timeOffset="200820.33">3138 2753 1839 0 0,'0'0'83'0'0,"0"0"118"0"0,0 0 457 0 0,0 0 196 0 0,0 0 40 0 0,0 0-94 0 0,0 0-431 0 0,0 0-193 0 0,0 0-43 0 0,0 0 19 0 0,0 0 100 0 0,0 0 42 0 0,0 0 8 0 0,-6-1 1592 0 0,5 2 2514 0 0,6 14-3939 0 0,-4-15-416 0 0,-1 0 11 0 0,0 0 6 0 0,0 0 15 0 0,0 0 3 0 0,0 0 72 0 0,0 0 31 0 0,0 0 7 0 0,0 0-6 0 0,0 0-34 0 0,0 0-20 0 0,0 0-2 0 0,0 0-9 0 0,-1 1-40 0 0,-2 0-31 0 0,-13 5-102 0 0,2-8 561 0 0,14 2-462 0 0,0 0 11 0 0,4-1-10 0 0,0-1-44 0 0,0 1-10 0 0,0-1 0 0 0,-1 2-12 0 0,-1 0-36 0 0,1 1 47 0 0,-3-1 56 0 0,0 0 17 0 0,0 0 6 0 0,0 0 5 0 0,0 0 10 0 0,0 0 3 0 0,0 0 0 0 0,-22 4 224 0 0,-34-8 16 0 0,-39 9 758 0 0,24 6-1020 0 0,67-10-74 0 0,2-1 11 0 0,1 0 44 0 0,1 0-18 0 0,0 0-128 0 0,0 0-17 0 0,0 0 4 0 0,20-5-154 0 0,97-44-332 0 0,-97 40 538 0 0,-34 3 502 0 0,-66 26-248 0 0,57-12-161 0 0,-1-1 0 0 0,1-2 0 0 0,-2 0 0 0 0,1-1 0 0 0,0-1 0 0 0,-13-2-41 0 0,2-1 378 0 0,31-1-362 0 0,4 1-49 0 0,0 0 0 0 0,1 0 0 0 0,-1 0-1 0 0,0 0 1 0 0,0 0 0 0 0,1 0 0 0 0,-1 0 0 0 0,0 0-1 0 0,0-1 1 0 0,0 1 0 0 0,1 0 0 0 0,-1 0 0 0 0,0 0-1 0 0,0 0 1 0 0,0 0 0 0 0,1 0 0 0 0,-1-1 0 0 0,0 1-1 0 0,0 0 1 0 0,0 0 0 0 0,0 0 0 0 0,1 0 0 0 0,-1-1-1 0 0,0 1 1 0 0,0 0 0 0 0,0 0 0 0 0,0-1 0 0 0,0 1-1 0 0,0 0 1 0 0,0 0 0 0 0,0 0 0 0 0,0-1-1 0 0,0 1 1 0 0,0 0 0 0 0,0 0 0 0 0,0-1 0 0 0,0 1-1 0 0,0 0 1 0 0,0 0 0 0 0,0 0 0 0 0,0-1 0 0 0,0 1-1 0 0,0 0 1 0 0,0 0 0 0 0,0-1 0 0 0,0 1 0 0 0,0 0-1 0 0,0 0 1 0 0,0 0 0 0 0,-1-1 0 0 0,1 1 0 0 0,0 0-1 0 0,0 0 1 0 0,0 0 0 0 0,0 0 0 0 0,0-1 0 0 0,-1 1-1 0 0,1 0 34 0 0,30-7-407 0 0,-24 5 99 0 0,111-37-3251 0 0,-116 39 3518 0 0,-1 0 137 0 0,0 0 32 0 0,0 0 21 0 0,0 0 117 0 0,0 0 48 0 0,0 0 8 0 0,0 0 14 0 0,0 0 38 0 0,0 0 12 0 0,-19-1 756 0 0,-152 14-592 0 0,148-14-313 0 0,39-12-214 0 0,65-1-2869 0 0,-36 22 2796 0 0,-44-8-142 0 0,-1 0-34 0 0,0 0 2 0 0,2 8-5177 0 0,-2-4 1994 0 0</inkml:trace>
  <inkml:trace contextRef="#ctx0" brushRef="#br0" timeOffset="202554.66">3124 2793 4919 0 0,'0'0'224'0'0,"0"0"88"0"0,0 0 243 0 0,0 0 100 0 0,0 0 17 0 0,0 0-16 0 0,0 0-95 0 0,0 0-45 0 0,0 0-11 0 0,0 0-42 0 0,0 0-172 0 0,-1-8 603 0 0,0 6-811 0 0,1 1 10 0 0,-9-3 6462 0 0,6 3-6790 0 0,-11 3 390 0 0,30 2-6 0 0,-12-4-138 0 0,0 0 42 0 0,-4 0 11 0 0,0 0 2 0 0,0 0 4 0 0,0 0 2 0 0,0 0 0 0 0,0 0-1 0 0,0 0-6 0 0,-23-2 447 0 0,4-9-1409 0 0,15 9-5654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8100" y="0"/>
            <a:ext cx="2944813" cy="496888"/>
          </a:xfrm>
          <a:prstGeom prst="rect">
            <a:avLst/>
          </a:prstGeom>
        </p:spPr>
        <p:txBody>
          <a:bodyPr vert="horz" lIns="91440" tIns="45720" rIns="91440" bIns="45720" rtlCol="0"/>
          <a:lstStyle>
            <a:lvl1pPr algn="r">
              <a:defRPr sz="1200"/>
            </a:lvl1pPr>
          </a:lstStyle>
          <a:p>
            <a:fld id="{72FA6C4C-04D2-417C-B23F-E55227F108E0}" type="datetimeFigureOut">
              <a:rPr lang="zh-CN" altLang="en-US" smtClean="0"/>
              <a:t>2023/3/2</a:t>
            </a:fld>
            <a:endParaRPr lang="zh-CN" altLang="en-US"/>
          </a:p>
        </p:txBody>
      </p:sp>
      <p:sp>
        <p:nvSpPr>
          <p:cNvPr id="4" name="幻灯片图像占位符 3"/>
          <p:cNvSpPr>
            <a:spLocks noGrp="1" noRot="1" noChangeAspect="1"/>
          </p:cNvSpPr>
          <p:nvPr>
            <p:ph type="sldImg" idx="2"/>
          </p:nvPr>
        </p:nvSpPr>
        <p:spPr>
          <a:xfrm>
            <a:off x="422275" y="1239838"/>
            <a:ext cx="5949950" cy="33480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73613"/>
            <a:ext cx="5435600" cy="39052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1813"/>
            <a:ext cx="2944813" cy="4968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100" y="9421813"/>
            <a:ext cx="2944813" cy="496887"/>
          </a:xfrm>
          <a:prstGeom prst="rect">
            <a:avLst/>
          </a:prstGeom>
        </p:spPr>
        <p:txBody>
          <a:bodyPr vert="horz" lIns="91440" tIns="45720" rIns="91440" bIns="45720" rtlCol="0" anchor="b"/>
          <a:lstStyle>
            <a:lvl1pPr algn="r">
              <a:defRPr sz="1200"/>
            </a:lvl1pPr>
          </a:lstStyle>
          <a:p>
            <a:fld id="{65ACE964-20FD-4E02-AD78-D23A92B56B1B}" type="slidenum">
              <a:rPr lang="zh-CN" altLang="en-US" smtClean="0"/>
              <a:t>‹#›</a:t>
            </a:fld>
            <a:endParaRPr lang="zh-CN" altLang="en-US"/>
          </a:p>
        </p:txBody>
      </p:sp>
    </p:spTree>
    <p:extLst>
      <p:ext uri="{BB962C8B-B14F-4D97-AF65-F5344CB8AC3E}">
        <p14:creationId xmlns:p14="http://schemas.microsoft.com/office/powerpoint/2010/main" val="3678336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6566F5-D105-4D47-A087-2ED183CCA2F3}" type="slidenum">
              <a:rPr lang="en-US" altLang="zh-CN"/>
              <a:pPr/>
              <a:t>8</a:t>
            </a:fld>
            <a:endParaRPr lang="en-US" altLang="zh-CN"/>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ltLang="zh-CN" sz="900" dirty="0"/>
          </a:p>
        </p:txBody>
      </p:sp>
    </p:spTree>
    <p:extLst>
      <p:ext uri="{BB962C8B-B14F-4D97-AF65-F5344CB8AC3E}">
        <p14:creationId xmlns:p14="http://schemas.microsoft.com/office/powerpoint/2010/main" val="328005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CE964-20FD-4E02-AD78-D23A92B56B1B}" type="slidenum">
              <a:rPr lang="zh-CN" altLang="en-US" smtClean="0"/>
              <a:t>12</a:t>
            </a:fld>
            <a:endParaRPr lang="zh-CN" altLang="en-US"/>
          </a:p>
        </p:txBody>
      </p:sp>
    </p:spTree>
    <p:extLst>
      <p:ext uri="{BB962C8B-B14F-4D97-AF65-F5344CB8AC3E}">
        <p14:creationId xmlns:p14="http://schemas.microsoft.com/office/powerpoint/2010/main" val="33822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8030C-4611-442D-A63F-1A6EAA031704}" type="slidenum">
              <a:rPr lang="en-US" altLang="zh-CN"/>
              <a:pPr/>
              <a:t>15</a:t>
            </a:fld>
            <a:endParaRPr lang="en-US" altLang="zh-CN"/>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1816468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8030C-4611-442D-A63F-1A6EAA031704}" type="slidenum">
              <a:rPr lang="en-US" altLang="zh-CN"/>
              <a:pPr/>
              <a:t>16</a:t>
            </a:fld>
            <a:endParaRPr lang="en-US" altLang="zh-CN"/>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1878919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24F91D-E7F0-45D0-94B9-F777E1C32763}" type="slidenum">
              <a:rPr lang="en-US" altLang="zh-CN"/>
              <a:pPr/>
              <a:t>35</a:t>
            </a:fld>
            <a:endParaRPr lang="en-US" altLang="zh-CN"/>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2892584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AF7D059-847A-4DB4-A5BA-90711FFAF775}"/>
              </a:ext>
            </a:extLst>
          </p:cNvPr>
          <p:cNvPicPr>
            <a:picLocks noChangeAspect="1"/>
          </p:cNvPicPr>
          <p:nvPr userDrawn="1"/>
        </p:nvPicPr>
        <p:blipFill rotWithShape="1">
          <a:blip r:embed="rId2"/>
          <a:srcRect l="36855" t="12540" r="32013" b="6299"/>
          <a:stretch/>
        </p:blipFill>
        <p:spPr>
          <a:xfrm rot="16200000">
            <a:off x="2470593" y="-82934"/>
            <a:ext cx="1392199" cy="5835163"/>
          </a:xfrm>
          <a:prstGeom prst="rect">
            <a:avLst/>
          </a:prstGeom>
        </p:spPr>
      </p:pic>
      <p:pic>
        <p:nvPicPr>
          <p:cNvPr id="9" name="图片 8">
            <a:extLst>
              <a:ext uri="{FF2B5EF4-FFF2-40B4-BE49-F238E27FC236}">
                <a16:creationId xmlns:a16="http://schemas.microsoft.com/office/drawing/2014/main" id="{01715BFD-BA0B-4FB6-AA30-845F4DD34E29}"/>
              </a:ext>
            </a:extLst>
          </p:cNvPr>
          <p:cNvPicPr>
            <a:picLocks noChangeAspect="1"/>
          </p:cNvPicPr>
          <p:nvPr userDrawn="1"/>
        </p:nvPicPr>
        <p:blipFill rotWithShape="1">
          <a:blip r:embed="rId3"/>
          <a:srcRect l="25389" t="17030" r="55222" b="8857"/>
          <a:stretch/>
        </p:blipFill>
        <p:spPr>
          <a:xfrm rot="5400000">
            <a:off x="8292576" y="-119563"/>
            <a:ext cx="1392193" cy="5908432"/>
          </a:xfrm>
          <a:prstGeom prst="rect">
            <a:avLst/>
          </a:prstGeom>
        </p:spPr>
      </p:pic>
      <p:sp>
        <p:nvSpPr>
          <p:cNvPr id="3" name="副标题 2"/>
          <p:cNvSpPr>
            <a:spLocks noGrp="1"/>
          </p:cNvSpPr>
          <p:nvPr>
            <p:ph type="subTitle" idx="1"/>
          </p:nvPr>
        </p:nvSpPr>
        <p:spPr>
          <a:xfrm>
            <a:off x="249110" y="3670953"/>
            <a:ext cx="11670326" cy="530587"/>
          </a:xfrm>
          <a:prstGeom prst="rect">
            <a:avLst/>
          </a:prstGeom>
        </p:spPr>
        <p:txBody>
          <a:bodyPr>
            <a:normAutofit/>
          </a:bodyPr>
          <a:lstStyle>
            <a:lvl1pPr marL="0" indent="0" algn="ctr">
              <a:buNone/>
              <a:defRPr sz="2400" b="1">
                <a:solidFill>
                  <a:srgbClr val="333333"/>
                </a:solidFill>
                <a:effectLst>
                  <a:outerShdw blurRad="38100" dist="38100" dir="2700000" algn="tl">
                    <a:srgbClr val="000000">
                      <a:alpha val="43137"/>
                    </a:srgbClr>
                  </a:outerShdw>
                </a:effectLst>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7" name="Text Box 4"/>
          <p:cNvSpPr txBox="1">
            <a:spLocks noChangeArrowheads="1"/>
          </p:cNvSpPr>
          <p:nvPr userDrawn="1"/>
        </p:nvSpPr>
        <p:spPr bwMode="auto">
          <a:xfrm>
            <a:off x="490074" y="4386477"/>
            <a:ext cx="11253353" cy="1701354"/>
          </a:xfrm>
          <a:prstGeom prst="rect">
            <a:avLst/>
          </a:prstGeom>
          <a:noFill/>
          <a:ln>
            <a:noFill/>
          </a:ln>
          <a:effectLst/>
          <a:extLst>
            <a:ext uri="{909E8E84-426E-40dd-AFC4-6F175D3DCCD1}">
              <a14:hiddenFill xmlns="" xmlns:a14="http://schemas.microsoft.com/office/drawing/2010/main">
                <a:solidFill>
                  <a:srgbClr val="003366"/>
                </a:solidFill>
              </a14:hiddenFill>
            </a:ext>
            <a:ext uri="{91240B29-F687-4f45-9708-019B960494DF}">
              <a14:hiddenLine xmlns="" xmlns:a14="http://schemas.microsoft.com/office/drawing/2010/main" w="25400" algn="ctr">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endParaRPr lang="zh-CN" altLang="en-US" sz="2400" dirty="0">
              <a:solidFill>
                <a:srgbClr val="333333"/>
              </a:solidFill>
              <a:effectLst>
                <a:outerShdw blurRad="38100" dist="38100" dir="2700000" algn="tl">
                  <a:srgbClr val="C0C0C0"/>
                </a:outerShdw>
              </a:effectLst>
              <a:ea typeface="华文行楷" pitchFamily="2" charset="-122"/>
            </a:endParaRPr>
          </a:p>
          <a:p>
            <a:pPr algn="ctr">
              <a:spcBef>
                <a:spcPts val="1500"/>
              </a:spcBef>
              <a:defRPr/>
            </a:pPr>
            <a:endParaRPr lang="en-US" altLang="zh-CN" sz="1800" dirty="0">
              <a:solidFill>
                <a:srgbClr val="333333"/>
              </a:solidFill>
              <a:effectLst>
                <a:outerShdw blurRad="38100" dist="38100" dir="2700000" algn="tl">
                  <a:srgbClr val="C0C0C0"/>
                </a:outerShdw>
              </a:effectLst>
              <a:ea typeface="黑体" pitchFamily="2" charset="-122"/>
            </a:endParaRPr>
          </a:p>
          <a:p>
            <a:pPr algn="ctr">
              <a:spcBef>
                <a:spcPts val="4000"/>
              </a:spcBef>
              <a:defRPr/>
            </a:pPr>
            <a:fld id="{2DD5252F-05D3-4824-88B1-56055C85E827}" type="datetime3">
              <a:rPr lang="zh-CN" altLang="en-US" sz="1800">
                <a:solidFill>
                  <a:srgbClr val="333333"/>
                </a:solidFill>
                <a:effectLst>
                  <a:outerShdw blurRad="38100" dist="38100" dir="2700000" algn="tl">
                    <a:srgbClr val="C0C0C0"/>
                  </a:outerShdw>
                </a:effectLst>
                <a:ea typeface="黑体" pitchFamily="2" charset="-122"/>
              </a:rPr>
              <a:pPr algn="ctr">
                <a:spcBef>
                  <a:spcPts val="4000"/>
                </a:spcBef>
                <a:defRPr/>
              </a:pPr>
              <a:t>2023年3月2日星期四</a:t>
            </a:fld>
            <a:endParaRPr lang="en-US" altLang="zh-CN" sz="1800" dirty="0">
              <a:solidFill>
                <a:srgbClr val="333333"/>
              </a:solidFill>
              <a:effectLst>
                <a:outerShdw blurRad="38100" dist="38100" dir="2700000" algn="tl">
                  <a:srgbClr val="C0C0C0"/>
                </a:outerShdw>
              </a:effectLst>
              <a:ea typeface="黑体" pitchFamily="2" charset="-122"/>
            </a:endParaRPr>
          </a:p>
        </p:txBody>
      </p:sp>
      <p:sp>
        <p:nvSpPr>
          <p:cNvPr id="10" name="矩形 9">
            <a:extLst>
              <a:ext uri="{FF2B5EF4-FFF2-40B4-BE49-F238E27FC236}">
                <a16:creationId xmlns:a16="http://schemas.microsoft.com/office/drawing/2014/main" id="{38DDF802-6843-4D83-94E6-F7442D5973E7}"/>
              </a:ext>
            </a:extLst>
          </p:cNvPr>
          <p:cNvSpPr/>
          <p:nvPr userDrawn="1"/>
        </p:nvSpPr>
        <p:spPr>
          <a:xfrm>
            <a:off x="249110" y="2138555"/>
            <a:ext cx="11670326" cy="45719"/>
          </a:xfrm>
          <a:prstGeom prst="rect">
            <a:avLst/>
          </a:prstGeom>
          <a:solidFill>
            <a:srgbClr val="234C9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C4FCE6-2BF4-4E72-906D-135832314853}"/>
              </a:ext>
            </a:extLst>
          </p:cNvPr>
          <p:cNvPicPr>
            <a:picLocks noChangeAspect="1"/>
          </p:cNvPicPr>
          <p:nvPr userDrawn="1"/>
        </p:nvPicPr>
        <p:blipFill>
          <a:blip r:embed="rId4"/>
          <a:stretch>
            <a:fillRect/>
          </a:stretch>
        </p:blipFill>
        <p:spPr>
          <a:xfrm>
            <a:off x="3312587" y="2370891"/>
            <a:ext cx="5608326" cy="621949"/>
          </a:xfrm>
          <a:prstGeom prst="rect">
            <a:avLst/>
          </a:prstGeom>
        </p:spPr>
      </p:pic>
      <p:sp>
        <p:nvSpPr>
          <p:cNvPr id="12" name="文本框 11">
            <a:extLst>
              <a:ext uri="{FF2B5EF4-FFF2-40B4-BE49-F238E27FC236}">
                <a16:creationId xmlns:a16="http://schemas.microsoft.com/office/drawing/2014/main" id="{D6AF2C7D-E690-49E1-B55C-1EF236EF5635}"/>
              </a:ext>
            </a:extLst>
          </p:cNvPr>
          <p:cNvSpPr txBox="1"/>
          <p:nvPr userDrawn="1"/>
        </p:nvSpPr>
        <p:spPr>
          <a:xfrm>
            <a:off x="260836" y="5237154"/>
            <a:ext cx="11682052" cy="369332"/>
          </a:xfrm>
          <a:prstGeom prst="rect">
            <a:avLst/>
          </a:prstGeom>
          <a:noFill/>
        </p:spPr>
        <p:txBody>
          <a:bodyPr wrap="square" rtlCol="0">
            <a:spAutoFit/>
          </a:bodyPr>
          <a:lstStyle/>
          <a:p>
            <a:pPr algn="ct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信息与电子工程导论</a:t>
            </a: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课程组</a:t>
            </a:r>
          </a:p>
        </p:txBody>
      </p:sp>
      <p:sp>
        <p:nvSpPr>
          <p:cNvPr id="13" name="文本框 12">
            <a:extLst>
              <a:ext uri="{FF2B5EF4-FFF2-40B4-BE49-F238E27FC236}">
                <a16:creationId xmlns:a16="http://schemas.microsoft.com/office/drawing/2014/main" id="{2519AB98-A5A1-4916-95AC-A880A8D8B94F}"/>
              </a:ext>
            </a:extLst>
          </p:cNvPr>
          <p:cNvSpPr txBox="1"/>
          <p:nvPr userDrawn="1"/>
        </p:nvSpPr>
        <p:spPr>
          <a:xfrm>
            <a:off x="249110" y="2995274"/>
            <a:ext cx="11693778" cy="400110"/>
          </a:xfrm>
          <a:prstGeom prst="rect">
            <a:avLst/>
          </a:prstGeom>
          <a:noFill/>
        </p:spPr>
        <p:txBody>
          <a:bodyPr wrap="square" rtlCol="0">
            <a:spAutoFit/>
          </a:bodyPr>
          <a:lstStyle/>
          <a:p>
            <a:pPr algn="ctr"/>
            <a:r>
              <a:rPr lang="en-US" altLang="zh-CN" sz="2000" dirty="0">
                <a:solidFill>
                  <a:schemeClr val="bg1"/>
                </a:solidFill>
              </a:rPr>
              <a:t>Introduction to Information Science and Electronic Engineering</a:t>
            </a:r>
            <a:endParaRPr lang="zh-CN" altLang="en-US" sz="2000" dirty="0">
              <a:solidFill>
                <a:schemeClr val="bg1"/>
              </a:solidFill>
            </a:endParaRPr>
          </a:p>
        </p:txBody>
      </p:sp>
    </p:spTree>
    <p:extLst>
      <p:ext uri="{BB962C8B-B14F-4D97-AF65-F5344CB8AC3E}">
        <p14:creationId xmlns:p14="http://schemas.microsoft.com/office/powerpoint/2010/main" val="39244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9615" y="764293"/>
            <a:ext cx="11298116" cy="437186"/>
          </a:xfrm>
          <a:prstGeom prst="rect">
            <a:avLst/>
          </a:prstGeom>
        </p:spPr>
        <p:txBody>
          <a:bodyPr>
            <a:noAutofit/>
          </a:bodyPr>
          <a:lstStyle>
            <a:lvl1pPr algn="l">
              <a:defRPr sz="2400" b="1" baseline="0">
                <a:solidFill>
                  <a:srgbClr val="B01F24"/>
                </a:solidFill>
                <a:latin typeface="Georgia" panose="02040502050405020303" pitchFamily="18" charset="0"/>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a:xfrm>
            <a:off x="439615" y="1433016"/>
            <a:ext cx="11298116" cy="4932616"/>
          </a:xfrm>
          <a:prstGeom prst="rect">
            <a:avLst/>
          </a:prstGeom>
        </p:spPr>
        <p:txBody>
          <a:bodyPr/>
          <a:lstStyle>
            <a:lvl1pPr marL="266400" indent="-266400">
              <a:lnSpc>
                <a:spcPct val="150000"/>
              </a:lnSpc>
              <a:spcBef>
                <a:spcPts val="720"/>
              </a:spcBef>
              <a:spcAft>
                <a:spcPts val="240"/>
              </a:spcAft>
              <a:buFont typeface="Wingdings" pitchFamily="2" charset="2"/>
              <a:buChar char=""/>
              <a:defRPr sz="2000" b="1" baseline="0">
                <a:solidFill>
                  <a:srgbClr val="333333"/>
                </a:solidFill>
                <a:latin typeface="Georgia" panose="02040502050405020303" pitchFamily="18" charset="0"/>
                <a:ea typeface="微软雅黑" pitchFamily="34" charset="-122"/>
              </a:defRPr>
            </a:lvl1pPr>
            <a:lvl2pPr marL="712800" indent="-270000">
              <a:lnSpc>
                <a:spcPct val="150000"/>
              </a:lnSpc>
              <a:spcBef>
                <a:spcPts val="36"/>
              </a:spcBef>
              <a:spcAft>
                <a:spcPts val="12"/>
              </a:spcAft>
              <a:defRPr sz="1800" b="1" baseline="0">
                <a:solidFill>
                  <a:srgbClr val="333333"/>
                </a:solidFill>
                <a:latin typeface="Georgia" panose="02040502050405020303" pitchFamily="18" charset="0"/>
                <a:ea typeface="微软雅黑" pitchFamily="34" charset="-122"/>
              </a:defRPr>
            </a:lvl2pPr>
            <a:lvl3pPr marL="1072800" indent="-176400">
              <a:lnSpc>
                <a:spcPct val="150000"/>
              </a:lnSpc>
              <a:spcBef>
                <a:spcPts val="36"/>
              </a:spcBef>
              <a:spcAft>
                <a:spcPts val="12"/>
              </a:spcAft>
              <a:defRPr sz="1600" b="1" baseline="0">
                <a:solidFill>
                  <a:srgbClr val="333333"/>
                </a:solidFill>
                <a:latin typeface="Georgia" panose="02040502050405020303" pitchFamily="18" charset="0"/>
                <a:ea typeface="微软雅黑" pitchFamily="34" charset="-122"/>
              </a:defRPr>
            </a:lvl3pPr>
            <a:lvl4pPr marL="1440000" indent="-187200">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4pPr>
            <a:lvl5pPr>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5p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352921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27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gi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矩形 13"/>
          <p:cNvSpPr/>
          <p:nvPr userDrawn="1"/>
        </p:nvSpPr>
        <p:spPr>
          <a:xfrm>
            <a:off x="251997" y="420329"/>
            <a:ext cx="11688001" cy="6177501"/>
          </a:xfrm>
          <a:prstGeom prst="rect">
            <a:avLst/>
          </a:prstGeom>
          <a:noFill/>
          <a:ln>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同侧圆角矩形 7"/>
          <p:cNvSpPr/>
          <p:nvPr userDrawn="1"/>
        </p:nvSpPr>
        <p:spPr>
          <a:xfrm>
            <a:off x="251998" y="250443"/>
            <a:ext cx="11688001" cy="306000"/>
          </a:xfrm>
          <a:prstGeom prst="round2SameRect">
            <a:avLst>
              <a:gd name="adj1" fmla="val 25074"/>
              <a:gd name="adj2" fmla="val 0"/>
            </a:avLst>
          </a:prstGeom>
          <a:solidFill>
            <a:schemeClr val="bg1"/>
          </a:solidFill>
          <a:ln w="25400">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Arial" pitchFamily="34" charset="0"/>
              </a:rPr>
              <a:t>85120030</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信息与电子工程导论  </a:t>
            </a:r>
            <a:r>
              <a:rPr kumimoji="0" lang="en-US"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2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信号与数据  </a:t>
            </a:r>
            <a:r>
              <a:rPr kumimoji="0" lang="en-US"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2.1</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时域和频域</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endPar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endParaRPr>
          </a:p>
        </p:txBody>
      </p:sp>
      <p:sp>
        <p:nvSpPr>
          <p:cNvPr id="10" name="同侧圆角矩形 7">
            <a:extLst>
              <a:ext uri="{FF2B5EF4-FFF2-40B4-BE49-F238E27FC236}">
                <a16:creationId xmlns:a16="http://schemas.microsoft.com/office/drawing/2014/main" id="{8EA5BE96-2739-4E0D-83CE-DE4E18FAD360}"/>
              </a:ext>
            </a:extLst>
          </p:cNvPr>
          <p:cNvSpPr/>
          <p:nvPr userDrawn="1"/>
        </p:nvSpPr>
        <p:spPr>
          <a:xfrm>
            <a:off x="251996" y="250443"/>
            <a:ext cx="1100495" cy="306000"/>
          </a:xfrm>
          <a:prstGeom prst="round2SameRect">
            <a:avLst>
              <a:gd name="adj1" fmla="val 25074"/>
              <a:gd name="adj2" fmla="val 0"/>
            </a:avLst>
          </a:prstGeom>
          <a:solidFill>
            <a:srgbClr val="003F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endParaRPr>
          </a:p>
        </p:txBody>
      </p:sp>
      <p:sp>
        <p:nvSpPr>
          <p:cNvPr id="13" name="矩形 12">
            <a:extLst>
              <a:ext uri="{FF2B5EF4-FFF2-40B4-BE49-F238E27FC236}">
                <a16:creationId xmlns:a16="http://schemas.microsoft.com/office/drawing/2014/main" id="{81277221-C190-4B20-B538-29860DBD821B}"/>
              </a:ext>
            </a:extLst>
          </p:cNvPr>
          <p:cNvSpPr/>
          <p:nvPr userDrawn="1"/>
        </p:nvSpPr>
        <p:spPr>
          <a:xfrm>
            <a:off x="1307842" y="260170"/>
            <a:ext cx="85723" cy="296273"/>
          </a:xfrm>
          <a:prstGeom prst="rect">
            <a:avLst/>
          </a:prstGeom>
          <a:solidFill>
            <a:srgbClr val="003F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36"/>
          <p:cNvSpPr>
            <a:spLocks noChangeArrowheads="1"/>
          </p:cNvSpPr>
          <p:nvPr userDrawn="1"/>
        </p:nvSpPr>
        <p:spPr bwMode="auto">
          <a:xfrm>
            <a:off x="5887505" y="6461537"/>
            <a:ext cx="416984" cy="288925"/>
          </a:xfrm>
          <a:prstGeom prst="ellipse">
            <a:avLst/>
          </a:prstGeom>
          <a:solidFill>
            <a:srgbClr val="F3F3F3"/>
          </a:solidFill>
          <a:ln w="22225" algn="ctr">
            <a:solidFill>
              <a:srgbClr val="003F8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p>
            <a:pPr algn="ctr"/>
            <a:fld id="{4B9884D0-9C6F-4B58-8530-0C8AC02EC7F6}" type="slidenum">
              <a:rPr lang="zh-CN" altLang="en-US" sz="1800" b="0">
                <a:solidFill>
                  <a:srgbClr val="003F88"/>
                </a:solidFill>
                <a:latin typeface="Brush Script MT" pitchFamily="66" charset="0"/>
                <a:ea typeface="黑体" pitchFamily="2" charset="-122"/>
              </a:rPr>
              <a:pPr algn="ctr"/>
              <a:t>‹#›</a:t>
            </a:fld>
            <a:endParaRPr lang="en-US" altLang="zh-CN" sz="1800" b="0" dirty="0">
              <a:solidFill>
                <a:srgbClr val="003F88"/>
              </a:solidFill>
              <a:latin typeface="Brush Script MT" pitchFamily="66" charset="0"/>
              <a:ea typeface="黑体" pitchFamily="2" charset="-122"/>
            </a:endParaRPr>
          </a:p>
        </p:txBody>
      </p:sp>
      <p:pic>
        <p:nvPicPr>
          <p:cNvPr id="6" name="图片 5">
            <a:extLst>
              <a:ext uri="{FF2B5EF4-FFF2-40B4-BE49-F238E27FC236}">
                <a16:creationId xmlns:a16="http://schemas.microsoft.com/office/drawing/2014/main" id="{A66BDF0B-F249-4FED-A02A-187654B5AD77}"/>
              </a:ext>
            </a:extLst>
          </p:cNvPr>
          <p:cNvPicPr>
            <a:picLocks noChangeAspect="1"/>
          </p:cNvPicPr>
          <p:nvPr userDrawn="1"/>
        </p:nvPicPr>
        <p:blipFill>
          <a:blip r:embed="rId5"/>
          <a:stretch>
            <a:fillRect/>
          </a:stretch>
        </p:blipFill>
        <p:spPr>
          <a:xfrm>
            <a:off x="337721" y="240253"/>
            <a:ext cx="970121" cy="310039"/>
          </a:xfrm>
          <a:prstGeom prst="rect">
            <a:avLst/>
          </a:prstGeom>
        </p:spPr>
      </p:pic>
    </p:spTree>
    <p:extLst>
      <p:ext uri="{BB962C8B-B14F-4D97-AF65-F5344CB8AC3E}">
        <p14:creationId xmlns:p14="http://schemas.microsoft.com/office/powerpoint/2010/main" val="110197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image" Target="../media/image31.png"/><Relationship Id="rId3" Type="http://schemas.openxmlformats.org/officeDocument/2006/relationships/tags" Target="../tags/tag9.xml"/><Relationship Id="rId21" Type="http://schemas.openxmlformats.org/officeDocument/2006/relationships/image" Target="../media/image34.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notesSlide" Target="../notesSlides/notesSlide2.xml"/><Relationship Id="rId25" Type="http://schemas.openxmlformats.org/officeDocument/2006/relationships/image" Target="../media/image38.png"/><Relationship Id="rId2" Type="http://schemas.openxmlformats.org/officeDocument/2006/relationships/tags" Target="../tags/tag8.xml"/><Relationship Id="rId16" Type="http://schemas.openxmlformats.org/officeDocument/2006/relationships/slideLayout" Target="../slideLayouts/slideLayout2.xml"/><Relationship Id="rId20" Type="http://schemas.openxmlformats.org/officeDocument/2006/relationships/image" Target="../media/image33.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37.pn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image" Target="../media/image36.png"/><Relationship Id="rId10" Type="http://schemas.openxmlformats.org/officeDocument/2006/relationships/tags" Target="../tags/tag16.xml"/><Relationship Id="rId19" Type="http://schemas.openxmlformats.org/officeDocument/2006/relationships/image" Target="../media/image32.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oleObject" Target="../embeddings/oleObject6.bin"/><Relationship Id="rId18" Type="http://schemas.openxmlformats.org/officeDocument/2006/relationships/image" Target="../media/image44.wmf"/><Relationship Id="rId3" Type="http://schemas.openxmlformats.org/officeDocument/2006/relationships/tags" Target="../tags/tag23.xml"/><Relationship Id="rId21" Type="http://schemas.openxmlformats.org/officeDocument/2006/relationships/image" Target="../media/image47.png"/><Relationship Id="rId7" Type="http://schemas.openxmlformats.org/officeDocument/2006/relationships/oleObject" Target="../embeddings/oleObject3.bin"/><Relationship Id="rId12" Type="http://schemas.openxmlformats.org/officeDocument/2006/relationships/image" Target="../media/image41.wmf"/><Relationship Id="rId17" Type="http://schemas.openxmlformats.org/officeDocument/2006/relationships/oleObject" Target="../embeddings/oleObject8.bin"/><Relationship Id="rId2" Type="http://schemas.openxmlformats.org/officeDocument/2006/relationships/tags" Target="../tags/tag22.xml"/><Relationship Id="rId16" Type="http://schemas.openxmlformats.org/officeDocument/2006/relationships/image" Target="../media/image43.wmf"/><Relationship Id="rId20" Type="http://schemas.openxmlformats.org/officeDocument/2006/relationships/image" Target="../media/image46.png"/><Relationship Id="rId1" Type="http://schemas.openxmlformats.org/officeDocument/2006/relationships/vmlDrawing" Target="../drawings/vmlDrawing2.vml"/><Relationship Id="rId6" Type="http://schemas.openxmlformats.org/officeDocument/2006/relationships/slideLayout" Target="../slideLayouts/slideLayout2.xml"/><Relationship Id="rId11" Type="http://schemas.openxmlformats.org/officeDocument/2006/relationships/oleObject" Target="../embeddings/oleObject5.bin"/><Relationship Id="rId5" Type="http://schemas.openxmlformats.org/officeDocument/2006/relationships/tags" Target="../tags/tag25.xml"/><Relationship Id="rId15" Type="http://schemas.openxmlformats.org/officeDocument/2006/relationships/oleObject" Target="../embeddings/oleObject7.bin"/><Relationship Id="rId10" Type="http://schemas.openxmlformats.org/officeDocument/2006/relationships/image" Target="../media/image40.wmf"/><Relationship Id="rId19" Type="http://schemas.openxmlformats.org/officeDocument/2006/relationships/image" Target="../media/image45.png"/><Relationship Id="rId4" Type="http://schemas.openxmlformats.org/officeDocument/2006/relationships/tags" Target="../tags/tag24.xml"/><Relationship Id="rId9" Type="http://schemas.openxmlformats.org/officeDocument/2006/relationships/oleObject" Target="../embeddings/oleObject4.bin"/><Relationship Id="rId14" Type="http://schemas.openxmlformats.org/officeDocument/2006/relationships/image" Target="../media/image42.wmf"/><Relationship Id="rId22"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9.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80.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62.emf"/><Relationship Id="rId18" Type="http://schemas.openxmlformats.org/officeDocument/2006/relationships/image" Target="../media/image65.png"/><Relationship Id="rId3" Type="http://schemas.openxmlformats.org/officeDocument/2006/relationships/tags" Target="../tags/tag30.xml"/><Relationship Id="rId21" Type="http://schemas.openxmlformats.org/officeDocument/2006/relationships/image" Target="../media/image68.png"/><Relationship Id="rId7" Type="http://schemas.openxmlformats.org/officeDocument/2006/relationships/slideLayout" Target="../slideLayouts/slideLayout2.xml"/><Relationship Id="rId12" Type="http://schemas.openxmlformats.org/officeDocument/2006/relationships/oleObject" Target="../embeddings/oleObject11.bin"/><Relationship Id="rId17" Type="http://schemas.openxmlformats.org/officeDocument/2006/relationships/image" Target="../media/image64.emf"/><Relationship Id="rId2" Type="http://schemas.openxmlformats.org/officeDocument/2006/relationships/tags" Target="../tags/tag29.xml"/><Relationship Id="rId16" Type="http://schemas.openxmlformats.org/officeDocument/2006/relationships/oleObject" Target="../embeddings/oleObject13.bin"/><Relationship Id="rId20" Type="http://schemas.openxmlformats.org/officeDocument/2006/relationships/image" Target="../media/image67.png"/><Relationship Id="rId1" Type="http://schemas.openxmlformats.org/officeDocument/2006/relationships/vmlDrawing" Target="../drawings/vmlDrawing3.vml"/><Relationship Id="rId6" Type="http://schemas.openxmlformats.org/officeDocument/2006/relationships/tags" Target="../tags/tag33.xml"/><Relationship Id="rId11" Type="http://schemas.openxmlformats.org/officeDocument/2006/relationships/image" Target="../media/image61.emf"/><Relationship Id="rId5" Type="http://schemas.openxmlformats.org/officeDocument/2006/relationships/tags" Target="../tags/tag32.xml"/><Relationship Id="rId15" Type="http://schemas.openxmlformats.org/officeDocument/2006/relationships/image" Target="../media/image63.emf"/><Relationship Id="rId10" Type="http://schemas.openxmlformats.org/officeDocument/2006/relationships/oleObject" Target="../embeddings/oleObject10.bin"/><Relationship Id="rId19" Type="http://schemas.openxmlformats.org/officeDocument/2006/relationships/image" Target="../media/image66.png"/><Relationship Id="rId4" Type="http://schemas.openxmlformats.org/officeDocument/2006/relationships/tags" Target="../tags/tag31.xml"/><Relationship Id="rId9" Type="http://schemas.openxmlformats.org/officeDocument/2006/relationships/image" Target="../media/image60.emf"/><Relationship Id="rId14" Type="http://schemas.openxmlformats.org/officeDocument/2006/relationships/oleObject" Target="../embeddings/oleObject12.bin"/><Relationship Id="rId22"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6.png"/><Relationship Id="rId18" Type="http://schemas.openxmlformats.org/officeDocument/2006/relationships/image" Target="../media/image78.png"/><Relationship Id="rId3" Type="http://schemas.openxmlformats.org/officeDocument/2006/relationships/tags" Target="../tags/tag35.xml"/><Relationship Id="rId21" Type="http://schemas.openxmlformats.org/officeDocument/2006/relationships/image" Target="../media/image31.png"/><Relationship Id="rId7" Type="http://schemas.openxmlformats.org/officeDocument/2006/relationships/tags" Target="../tags/tag39.xml"/><Relationship Id="rId12" Type="http://schemas.openxmlformats.org/officeDocument/2006/relationships/image" Target="../media/image74.wmf"/><Relationship Id="rId17" Type="http://schemas.openxmlformats.org/officeDocument/2006/relationships/image" Target="../media/image75.wmf"/><Relationship Id="rId2" Type="http://schemas.openxmlformats.org/officeDocument/2006/relationships/tags" Target="../tags/tag34.xml"/><Relationship Id="rId16" Type="http://schemas.openxmlformats.org/officeDocument/2006/relationships/oleObject" Target="../embeddings/oleObject16.bin"/><Relationship Id="rId20" Type="http://schemas.openxmlformats.org/officeDocument/2006/relationships/image" Target="../media/image80.png"/><Relationship Id="rId1" Type="http://schemas.openxmlformats.org/officeDocument/2006/relationships/vmlDrawing" Target="../drawings/vmlDrawing4.vml"/><Relationship Id="rId6" Type="http://schemas.openxmlformats.org/officeDocument/2006/relationships/tags" Target="../tags/tag38.xml"/><Relationship Id="rId11" Type="http://schemas.openxmlformats.org/officeDocument/2006/relationships/oleObject" Target="../embeddings/oleObject15.bin"/><Relationship Id="rId5" Type="http://schemas.openxmlformats.org/officeDocument/2006/relationships/tags" Target="../tags/tag37.xml"/><Relationship Id="rId15" Type="http://schemas.openxmlformats.org/officeDocument/2006/relationships/image" Target="../media/image690.png"/><Relationship Id="rId10" Type="http://schemas.openxmlformats.org/officeDocument/2006/relationships/image" Target="../media/image73.wmf"/><Relationship Id="rId19" Type="http://schemas.openxmlformats.org/officeDocument/2006/relationships/image" Target="../media/image79.png"/><Relationship Id="rId4" Type="http://schemas.openxmlformats.org/officeDocument/2006/relationships/tags" Target="../tags/tag36.xml"/><Relationship Id="rId9" Type="http://schemas.openxmlformats.org/officeDocument/2006/relationships/oleObject" Target="../embeddings/oleObject14.bin"/><Relationship Id="rId14"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4.png"/><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1.wmf"/><Relationship Id="rId5" Type="http://schemas.openxmlformats.org/officeDocument/2006/relationships/oleObject" Target="../embeddings/oleObject17.bin"/><Relationship Id="rId10" Type="http://schemas.openxmlformats.org/officeDocument/2006/relationships/image" Target="../media/image83.wmf"/><Relationship Id="rId4" Type="http://schemas.openxmlformats.org/officeDocument/2006/relationships/image" Target="../media/image85.png"/><Relationship Id="rId9" Type="http://schemas.openxmlformats.org/officeDocument/2006/relationships/oleObject" Target="../embeddings/oleObject19.bin"/></Relationships>
</file>

<file path=ppt/slides/_rels/slide2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89.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tags" Target="../tags/tag41.xml"/><Relationship Id="rId16" Type="http://schemas.openxmlformats.org/officeDocument/2006/relationships/image" Target="../media/image92.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87.png"/><Relationship Id="rId5" Type="http://schemas.openxmlformats.org/officeDocument/2006/relationships/tags" Target="../tags/tag44.xml"/><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tags" Target="../tags/tag43.xml"/><Relationship Id="rId9" Type="http://schemas.openxmlformats.org/officeDocument/2006/relationships/slideLayout" Target="../slideLayouts/slideLayout2.xml"/><Relationship Id="rId1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3.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89.png"/><Relationship Id="rId5" Type="http://schemas.openxmlformats.org/officeDocument/2006/relationships/image" Target="../media/image95.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11.png"/><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slideLayout" Target="../slideLayouts/slideLayout2.xml"/><Relationship Id="rId7" Type="http://schemas.openxmlformats.org/officeDocument/2006/relationships/image" Target="../media/image10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gif"/></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0.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3.xml"/><Relationship Id="rId7"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audio" Target="../media/media5.wav"/><Relationship Id="rId13" Type="http://schemas.microsoft.com/office/2007/relationships/media" Target="../media/media8.wav"/><Relationship Id="rId18" Type="http://schemas.openxmlformats.org/officeDocument/2006/relationships/audio" Target="../media/media10.wav"/><Relationship Id="rId26" Type="http://schemas.openxmlformats.org/officeDocument/2006/relationships/audio" Target="../media/media14.wav"/><Relationship Id="rId3" Type="http://schemas.microsoft.com/office/2007/relationships/media" Target="../media/media3.wav"/><Relationship Id="rId21" Type="http://schemas.microsoft.com/office/2007/relationships/media" Target="../media/media12.wav"/><Relationship Id="rId7" Type="http://schemas.microsoft.com/office/2007/relationships/media" Target="../media/media5.wav"/><Relationship Id="rId12" Type="http://schemas.openxmlformats.org/officeDocument/2006/relationships/audio" Target="../media/media7.wav"/><Relationship Id="rId17" Type="http://schemas.microsoft.com/office/2007/relationships/media" Target="../media/media10.wav"/><Relationship Id="rId25" Type="http://schemas.microsoft.com/office/2007/relationships/media" Target="../media/media14.wav"/><Relationship Id="rId2" Type="http://schemas.openxmlformats.org/officeDocument/2006/relationships/audio" Target="../media/media2.wav"/><Relationship Id="rId16" Type="http://schemas.openxmlformats.org/officeDocument/2006/relationships/audio" Target="../media/media9.wav"/><Relationship Id="rId20" Type="http://schemas.openxmlformats.org/officeDocument/2006/relationships/audio" Target="../media/media11.wav"/><Relationship Id="rId29" Type="http://schemas.openxmlformats.org/officeDocument/2006/relationships/image" Target="../media/image112.gif"/><Relationship Id="rId1" Type="http://schemas.microsoft.com/office/2007/relationships/media" Target="../media/media2.wav"/><Relationship Id="rId6" Type="http://schemas.openxmlformats.org/officeDocument/2006/relationships/audio" Target="../media/media4.wav"/><Relationship Id="rId11" Type="http://schemas.microsoft.com/office/2007/relationships/media" Target="../media/media7.wav"/><Relationship Id="rId24" Type="http://schemas.openxmlformats.org/officeDocument/2006/relationships/audio" Target="../media/media13.wav"/><Relationship Id="rId5" Type="http://schemas.microsoft.com/office/2007/relationships/media" Target="../media/media4.wav"/><Relationship Id="rId15" Type="http://schemas.microsoft.com/office/2007/relationships/media" Target="../media/media9.wav"/><Relationship Id="rId23" Type="http://schemas.microsoft.com/office/2007/relationships/media" Target="../media/media13.wav"/><Relationship Id="rId28" Type="http://schemas.openxmlformats.org/officeDocument/2006/relationships/image" Target="../media/image111.png"/><Relationship Id="rId10" Type="http://schemas.openxmlformats.org/officeDocument/2006/relationships/audio" Target="../media/media6.wav"/><Relationship Id="rId19" Type="http://schemas.microsoft.com/office/2007/relationships/media" Target="../media/media11.wav"/><Relationship Id="rId31" Type="http://schemas.openxmlformats.org/officeDocument/2006/relationships/image" Target="../media/image114.png"/><Relationship Id="rId4" Type="http://schemas.openxmlformats.org/officeDocument/2006/relationships/audio" Target="../media/media3.wav"/><Relationship Id="rId9" Type="http://schemas.microsoft.com/office/2007/relationships/media" Target="../media/media6.wav"/><Relationship Id="rId14" Type="http://schemas.openxmlformats.org/officeDocument/2006/relationships/audio" Target="../media/media8.wav"/><Relationship Id="rId22" Type="http://schemas.openxmlformats.org/officeDocument/2006/relationships/audio" Target="../media/media12.wav"/><Relationship Id="rId27" Type="http://schemas.openxmlformats.org/officeDocument/2006/relationships/slideLayout" Target="../slideLayouts/slideLayout2.xml"/><Relationship Id="rId30" Type="http://schemas.openxmlformats.org/officeDocument/2006/relationships/image" Target="../media/image113.jpeg"/></Relationships>
</file>

<file path=ppt/slides/_rels/slide41.xml.rels><?xml version="1.0" encoding="UTF-8" standalone="yes"?>
<Relationships xmlns="http://schemas.openxmlformats.org/package/2006/relationships"><Relationship Id="rId8" Type="http://schemas.openxmlformats.org/officeDocument/2006/relationships/audio" Target="../media/media18.wav"/><Relationship Id="rId13" Type="http://schemas.openxmlformats.org/officeDocument/2006/relationships/image" Target="../media/image116.gif"/><Relationship Id="rId3" Type="http://schemas.microsoft.com/office/2007/relationships/media" Target="../media/media16.wav"/><Relationship Id="rId7" Type="http://schemas.microsoft.com/office/2007/relationships/media" Target="../media/media18.wav"/><Relationship Id="rId12" Type="http://schemas.openxmlformats.org/officeDocument/2006/relationships/image" Target="../media/image115.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audio" Target="../media/media17.wav"/><Relationship Id="rId11" Type="http://schemas.openxmlformats.org/officeDocument/2006/relationships/slideLayout" Target="../slideLayouts/slideLayout2.xml"/><Relationship Id="rId5" Type="http://schemas.microsoft.com/office/2007/relationships/media" Target="../media/media17.wav"/><Relationship Id="rId15" Type="http://schemas.openxmlformats.org/officeDocument/2006/relationships/image" Target="../media/image114.png"/><Relationship Id="rId10" Type="http://schemas.openxmlformats.org/officeDocument/2006/relationships/audio" Target="../media/media19.wav"/><Relationship Id="rId4" Type="http://schemas.openxmlformats.org/officeDocument/2006/relationships/audio" Target="../media/media16.wav"/><Relationship Id="rId9" Type="http://schemas.microsoft.com/office/2007/relationships/media" Target="../media/media19.wav"/><Relationship Id="rId14" Type="http://schemas.openxmlformats.org/officeDocument/2006/relationships/image" Target="../media/image117.jpeg"/></Relationships>
</file>

<file path=ppt/slides/_rels/slide42.xml.rels><?xml version="1.0" encoding="UTF-8" standalone="yes"?>
<Relationships xmlns="http://schemas.openxmlformats.org/package/2006/relationships"><Relationship Id="rId8" Type="http://schemas.openxmlformats.org/officeDocument/2006/relationships/audio" Target="../media/media23.wav"/><Relationship Id="rId13" Type="http://schemas.openxmlformats.org/officeDocument/2006/relationships/image" Target="../media/image114.png"/><Relationship Id="rId3" Type="http://schemas.microsoft.com/office/2007/relationships/media" Target="../media/media21.wav"/><Relationship Id="rId7" Type="http://schemas.microsoft.com/office/2007/relationships/media" Target="../media/media23.wav"/><Relationship Id="rId12" Type="http://schemas.openxmlformats.org/officeDocument/2006/relationships/image" Target="../media/image118.png"/><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audio" Target="../media/media22.wav"/><Relationship Id="rId11" Type="http://schemas.openxmlformats.org/officeDocument/2006/relationships/slideLayout" Target="../slideLayouts/slideLayout2.xml"/><Relationship Id="rId5" Type="http://schemas.microsoft.com/office/2007/relationships/media" Target="../media/media22.wav"/><Relationship Id="rId10" Type="http://schemas.openxmlformats.org/officeDocument/2006/relationships/audio" Target="../media/media24.wav"/><Relationship Id="rId4" Type="http://schemas.openxmlformats.org/officeDocument/2006/relationships/audio" Target="../media/media21.wav"/><Relationship Id="rId9" Type="http://schemas.microsoft.com/office/2007/relationships/media" Target="../media/media24.wav"/></Relationships>
</file>

<file path=ppt/slides/_rels/slide4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23.png"/><Relationship Id="rId3" Type="http://schemas.microsoft.com/office/2007/relationships/media" Target="../media/media26.mp3"/><Relationship Id="rId7" Type="http://schemas.openxmlformats.org/officeDocument/2006/relationships/image" Target="../media/image122.png"/><Relationship Id="rId2" Type="http://schemas.openxmlformats.org/officeDocument/2006/relationships/audio" Target="../media/media25.WAV"/><Relationship Id="rId1" Type="http://schemas.microsoft.com/office/2007/relationships/media" Target="../media/media25.WAV"/><Relationship Id="rId6" Type="http://schemas.openxmlformats.org/officeDocument/2006/relationships/image" Target="../media/image114.png"/><Relationship Id="rId5" Type="http://schemas.openxmlformats.org/officeDocument/2006/relationships/slideLayout" Target="../slideLayouts/slideLayout2.xml"/><Relationship Id="rId4" Type="http://schemas.openxmlformats.org/officeDocument/2006/relationships/audio" Target="../media/media26.mp3"/><Relationship Id="rId9" Type="http://schemas.openxmlformats.org/officeDocument/2006/relationships/image" Target="../media/image124.png"/></Relationships>
</file>

<file path=ppt/slides/_rels/slide47.xml.rels><?xml version="1.0" encoding="UTF-8" standalone="yes"?>
<Relationships xmlns="http://schemas.openxmlformats.org/package/2006/relationships"><Relationship Id="rId8" Type="http://schemas.openxmlformats.org/officeDocument/2006/relationships/image" Target="../media/image114.png"/><Relationship Id="rId3" Type="http://schemas.microsoft.com/office/2007/relationships/media" Target="../media/media28.wav"/><Relationship Id="rId7" Type="http://schemas.openxmlformats.org/officeDocument/2006/relationships/image" Target="../media/image126.png"/><Relationship Id="rId2" Type="http://schemas.openxmlformats.org/officeDocument/2006/relationships/audio" Target="../media/media27.wma"/><Relationship Id="rId1" Type="http://schemas.microsoft.com/office/2007/relationships/media" Target="../media/media27.wma"/><Relationship Id="rId6" Type="http://schemas.openxmlformats.org/officeDocument/2006/relationships/image" Target="../media/image125.png"/><Relationship Id="rId5" Type="http://schemas.openxmlformats.org/officeDocument/2006/relationships/slideLayout" Target="../slideLayouts/slideLayout2.xml"/><Relationship Id="rId4" Type="http://schemas.openxmlformats.org/officeDocument/2006/relationships/audio" Target="../media/media28.wav"/></Relationships>
</file>

<file path=ppt/slides/_rels/slide48.xml.rels><?xml version="1.0" encoding="UTF-8" standalone="yes"?>
<Relationships xmlns="http://schemas.openxmlformats.org/package/2006/relationships"><Relationship Id="rId8" Type="http://schemas.openxmlformats.org/officeDocument/2006/relationships/image" Target="../media/image126.png"/><Relationship Id="rId3" Type="http://schemas.microsoft.com/office/2007/relationships/media" Target="../media/media29.wav"/><Relationship Id="rId7" Type="http://schemas.openxmlformats.org/officeDocument/2006/relationships/image" Target="../media/image127.png"/><Relationship Id="rId2" Type="http://schemas.openxmlformats.org/officeDocument/2006/relationships/audio" Target="../media/media27.wma"/><Relationship Id="rId1" Type="http://schemas.microsoft.com/office/2007/relationships/media" Target="../media/media27.wma"/><Relationship Id="rId6" Type="http://schemas.openxmlformats.org/officeDocument/2006/relationships/image" Target="../media/image114.png"/><Relationship Id="rId5" Type="http://schemas.openxmlformats.org/officeDocument/2006/relationships/slideLayout" Target="../slideLayouts/slideLayout2.xml"/><Relationship Id="rId4" Type="http://schemas.openxmlformats.org/officeDocument/2006/relationships/audio" Target="../media/media29.wav"/><Relationship Id="rId9" Type="http://schemas.openxmlformats.org/officeDocument/2006/relationships/image" Target="../media/image128.png"/></Relationships>
</file>

<file path=ppt/slides/_rels/slide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customXml" Target="../ink/ink1.xml"/><Relationship Id="rId7" Type="http://schemas.openxmlformats.org/officeDocument/2006/relationships/image" Target="../media/image23.png"/><Relationship Id="rId12"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png"/><Relationship Id="rId11" Type="http://schemas.openxmlformats.org/officeDocument/2006/relationships/oleObject" Target="../embeddings/oleObject2.bin"/><Relationship Id="rId5" Type="http://schemas.openxmlformats.org/officeDocument/2006/relationships/image" Target="../media/image21.png"/><Relationship Id="rId10" Type="http://schemas.openxmlformats.org/officeDocument/2006/relationships/image" Target="../media/image21.wmf"/><Relationship Id="rId4" Type="http://schemas.openxmlformats.org/officeDocument/2006/relationships/image" Target="../media/image200.png"/><Relationship Id="rId9"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p:cNvSpPr>
            <a:spLocks noGrp="1"/>
          </p:cNvSpPr>
          <p:nvPr>
            <p:ph type="subTitle" idx="1"/>
          </p:nvPr>
        </p:nvSpPr>
        <p:spPr/>
        <p:txBody>
          <a:bodyPr/>
          <a:lstStyle/>
          <a:p>
            <a:r>
              <a:rPr lang="en-US" altLang="zh-CN" dirty="0"/>
              <a:t>2.1</a:t>
            </a:r>
            <a:r>
              <a:rPr lang="zh-CN" altLang="en-US" dirty="0"/>
              <a:t> 时域和频域</a:t>
            </a:r>
          </a:p>
        </p:txBody>
      </p:sp>
      <p:sp>
        <p:nvSpPr>
          <p:cNvPr id="5" name="Text Box 4">
            <a:extLst>
              <a:ext uri="{FF2B5EF4-FFF2-40B4-BE49-F238E27FC236}">
                <a16:creationId xmlns:a16="http://schemas.microsoft.com/office/drawing/2014/main" id="{2D742A6D-A037-4D15-94DB-D67876243C85}"/>
              </a:ext>
            </a:extLst>
          </p:cNvPr>
          <p:cNvSpPr txBox="1">
            <a:spLocks noChangeArrowheads="1"/>
          </p:cNvSpPr>
          <p:nvPr/>
        </p:nvSpPr>
        <p:spPr bwMode="auto">
          <a:xfrm>
            <a:off x="1891556" y="4386478"/>
            <a:ext cx="8440015" cy="811367"/>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25400" algn="ctr">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r>
              <a:rPr lang="zh-CN" altLang="en-US" sz="2400" dirty="0">
                <a:solidFill>
                  <a:srgbClr val="333333"/>
                </a:solidFill>
                <a:effectLst>
                  <a:outerShdw blurRad="38100" dist="38100" dir="2700000" algn="tl">
                    <a:srgbClr val="C0C0C0"/>
                  </a:outerShdw>
                </a:effectLst>
                <a:ea typeface="华文行楷" pitchFamily="2" charset="-122"/>
              </a:rPr>
              <a:t>课程负责人：章献民</a:t>
            </a:r>
            <a:endParaRPr lang="en-US" altLang="zh-CN" sz="2400" dirty="0">
              <a:solidFill>
                <a:srgbClr val="333333"/>
              </a:solidFill>
              <a:effectLst>
                <a:outerShdw blurRad="38100" dist="38100" dir="2700000" algn="tl">
                  <a:srgbClr val="C0C0C0"/>
                </a:outerShdw>
              </a:effectLst>
              <a:ea typeface="华文行楷" pitchFamily="2" charset="-122"/>
            </a:endParaRPr>
          </a:p>
          <a:p>
            <a:pPr algn="ctr">
              <a:defRPr/>
            </a:pPr>
            <a:r>
              <a:rPr lang="zh-CN" altLang="en-US" sz="2400" dirty="0">
                <a:solidFill>
                  <a:srgbClr val="333333"/>
                </a:solidFill>
                <a:effectLst>
                  <a:outerShdw blurRad="38100" dist="38100" dir="2700000" algn="tl">
                    <a:srgbClr val="C0C0C0"/>
                  </a:outerShdw>
                </a:effectLst>
                <a:ea typeface="华文行楷" pitchFamily="2" charset="-122"/>
              </a:rPr>
              <a:t>主讲：马蔚，</a:t>
            </a:r>
            <a:r>
              <a:rPr lang="zh-CN" altLang="en-US" sz="2400">
                <a:solidFill>
                  <a:srgbClr val="333333"/>
                </a:solidFill>
                <a:effectLst>
                  <a:outerShdw blurRad="38100" dist="38100" dir="2700000" algn="tl">
                    <a:srgbClr val="C0C0C0"/>
                  </a:outerShdw>
                </a:effectLst>
                <a:ea typeface="华文行楷" pitchFamily="2" charset="-122"/>
              </a:rPr>
              <a:t>助教：王冕</a:t>
            </a:r>
            <a:endParaRPr lang="en-US" altLang="zh-CN" dirty="0">
              <a:solidFill>
                <a:srgbClr val="333333"/>
              </a:solidFill>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174710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频率</a:t>
            </a:r>
            <a:endParaRPr lang="zh-CN" altLang="en-US" dirty="0"/>
          </a:p>
        </p:txBody>
      </p:sp>
      <p:sp>
        <p:nvSpPr>
          <p:cNvPr id="5" name="内容占位符 4"/>
          <p:cNvSpPr>
            <a:spLocks noGrp="1"/>
          </p:cNvSpPr>
          <p:nvPr>
            <p:ph idx="1"/>
          </p:nvPr>
        </p:nvSpPr>
        <p:spPr/>
        <p:txBody>
          <a:bodyPr/>
          <a:lstStyle/>
          <a:p>
            <a:r>
              <a:rPr lang="zh-CN" altLang="en-US" dirty="0"/>
              <a:t>单位时间内完成周期性变化的次数，单位为赫兹。</a:t>
            </a:r>
            <a:endParaRPr lang="en-US" altLang="zh-CN" dirty="0"/>
          </a:p>
          <a:p>
            <a:endParaRPr lang="en-US" altLang="zh-CN" dirty="0"/>
          </a:p>
          <a:p>
            <a:endParaRPr lang="en-US" altLang="zh-CN" dirty="0"/>
          </a:p>
          <a:p>
            <a:endParaRPr lang="en-US" altLang="zh-CN" dirty="0"/>
          </a:p>
        </p:txBody>
      </p:sp>
      <mc:AlternateContent xmlns:mc="http://schemas.openxmlformats.org/markup-compatibility/2006" xmlns:a14="http://schemas.microsoft.com/office/drawing/2010/main">
        <mc:Choice Requires="a14">
          <p:sp>
            <p:nvSpPr>
              <p:cNvPr id="4" name="文本框 3"/>
              <p:cNvSpPr txBox="1"/>
              <p:nvPr/>
            </p:nvSpPr>
            <p:spPr>
              <a:xfrm>
                <a:off x="7699396" y="1235102"/>
                <a:ext cx="2324739"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B01F24"/>
                          </a:solidFill>
                          <a:latin typeface="Cambria Math" panose="02040503050406030204" pitchFamily="18" charset="0"/>
                        </a:rPr>
                        <m:t>𝜔</m:t>
                      </m:r>
                      <m:r>
                        <a:rPr lang="en-US" altLang="zh-CN" sz="2800" i="1">
                          <a:solidFill>
                            <a:srgbClr val="B01F24"/>
                          </a:solidFill>
                          <a:latin typeface="Cambria Math" panose="02040503050406030204" pitchFamily="18" charset="0"/>
                        </a:rPr>
                        <m:t>=</m:t>
                      </m:r>
                      <m:f>
                        <m:fPr>
                          <m:ctrlPr>
                            <a:rPr lang="en-US" altLang="zh-CN" sz="2800" i="1">
                              <a:solidFill>
                                <a:srgbClr val="B01F24"/>
                              </a:solidFill>
                              <a:latin typeface="Cambria Math" panose="02040503050406030204" pitchFamily="18" charset="0"/>
                            </a:rPr>
                          </m:ctrlPr>
                        </m:fPr>
                        <m:num>
                          <m:r>
                            <a:rPr lang="en-US" altLang="zh-CN" sz="2800" i="1">
                              <a:solidFill>
                                <a:srgbClr val="B01F24"/>
                              </a:solidFill>
                              <a:latin typeface="Cambria Math" panose="02040503050406030204" pitchFamily="18" charset="0"/>
                            </a:rPr>
                            <m:t>2</m:t>
                          </m:r>
                          <m:r>
                            <a:rPr lang="zh-CN" altLang="en-US" sz="2800" i="1">
                              <a:solidFill>
                                <a:srgbClr val="B01F24"/>
                              </a:solidFill>
                              <a:latin typeface="Cambria Math" panose="02040503050406030204" pitchFamily="18" charset="0"/>
                            </a:rPr>
                            <m:t>𝜋</m:t>
                          </m:r>
                        </m:num>
                        <m:den>
                          <m:r>
                            <a:rPr lang="en-US" altLang="zh-CN" sz="2800" i="1">
                              <a:solidFill>
                                <a:srgbClr val="B01F24"/>
                              </a:solidFill>
                              <a:latin typeface="Cambria Math" panose="02040503050406030204" pitchFamily="18" charset="0"/>
                            </a:rPr>
                            <m:t>𝑇</m:t>
                          </m:r>
                        </m:den>
                      </m:f>
                      <m:r>
                        <a:rPr lang="en-US" altLang="zh-CN" sz="2800" i="1">
                          <a:solidFill>
                            <a:srgbClr val="B01F24"/>
                          </a:solidFill>
                          <a:latin typeface="Cambria Math" panose="02040503050406030204" pitchFamily="18" charset="0"/>
                        </a:rPr>
                        <m:t>=2</m:t>
                      </m:r>
                      <m:r>
                        <a:rPr lang="zh-CN" altLang="en-US" sz="2800" i="1">
                          <a:solidFill>
                            <a:srgbClr val="B01F24"/>
                          </a:solidFill>
                          <a:latin typeface="Cambria Math" panose="02040503050406030204" pitchFamily="18" charset="0"/>
                        </a:rPr>
                        <m:t>𝜋</m:t>
                      </m:r>
                      <m:r>
                        <a:rPr lang="en-US" altLang="zh-CN" sz="2800" i="1">
                          <a:solidFill>
                            <a:srgbClr val="B01F24"/>
                          </a:solidFill>
                          <a:latin typeface="Cambria Math" panose="02040503050406030204" pitchFamily="18" charset="0"/>
                        </a:rPr>
                        <m:t>𝑓</m:t>
                      </m:r>
                    </m:oMath>
                  </m:oMathPara>
                </a14:m>
                <a:endParaRPr lang="zh-CN" altLang="en-US" sz="2800" dirty="0">
                  <a:solidFill>
                    <a:srgbClr val="B01F24"/>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699396" y="1235102"/>
                <a:ext cx="2324739" cy="806631"/>
              </a:xfrm>
              <a:prstGeom prst="rect">
                <a:avLst/>
              </a:prstGeom>
              <a:blipFill>
                <a:blip r:embed="rId2"/>
                <a:stretch>
                  <a:fillRect/>
                </a:stretch>
              </a:blipFill>
            </p:spPr>
            <p:txBody>
              <a:bodyPr/>
              <a:lstStyle/>
              <a:p>
                <a:r>
                  <a:rPr lang="zh-CN" altLang="en-US">
                    <a:noFill/>
                  </a:rPr>
                  <a:t> </a:t>
                </a:r>
              </a:p>
            </p:txBody>
          </p:sp>
        </mc:Fallback>
      </mc:AlternateContent>
      <p:sp>
        <p:nvSpPr>
          <p:cNvPr id="7" name="内容占位符 4"/>
          <p:cNvSpPr txBox="1">
            <a:spLocks/>
          </p:cNvSpPr>
          <p:nvPr/>
        </p:nvSpPr>
        <p:spPr>
          <a:xfrm>
            <a:off x="374960" y="4316184"/>
            <a:ext cx="10967294" cy="2049448"/>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频率是相对于时间的变化率，短时间内的快变化意味着高频，长时间的慢变化意味着低频。</a:t>
            </a:r>
            <a:endParaRPr lang="en-US" altLang="zh-CN" dirty="0"/>
          </a:p>
          <a:p>
            <a:r>
              <a:rPr lang="zh-CN" altLang="en-US" dirty="0">
                <a:solidFill>
                  <a:srgbClr val="0070C0"/>
                </a:solidFill>
              </a:rPr>
              <a:t>两个极端：</a:t>
            </a:r>
            <a:r>
              <a:rPr lang="zh-CN" altLang="en-US" dirty="0"/>
              <a:t> </a:t>
            </a:r>
          </a:p>
          <a:p>
            <a:pPr lvl="1"/>
            <a:r>
              <a:rPr lang="zh-CN" altLang="en-US" dirty="0"/>
              <a:t>如果一个信号始终不发生变化，它的频率是</a:t>
            </a:r>
            <a:r>
              <a:rPr lang="en-US" altLang="zh-CN" dirty="0"/>
              <a:t>0</a:t>
            </a:r>
            <a:r>
              <a:rPr lang="zh-CN" altLang="en-US" dirty="0"/>
              <a:t>。</a:t>
            </a:r>
          </a:p>
          <a:p>
            <a:pPr lvl="1"/>
            <a:r>
              <a:rPr lang="zh-CN" altLang="en-US" dirty="0"/>
              <a:t>如果一个信号在瞬时发生变化，它的频率是无穷大。</a:t>
            </a:r>
          </a:p>
          <a:p>
            <a:endParaRPr lang="zh-CN" altLang="en-US" dirty="0"/>
          </a:p>
        </p:txBody>
      </p:sp>
      <p:pic>
        <p:nvPicPr>
          <p:cNvPr id="9" name="图片 8">
            <a:extLst>
              <a:ext uri="{FF2B5EF4-FFF2-40B4-BE49-F238E27FC236}">
                <a16:creationId xmlns:a16="http://schemas.microsoft.com/office/drawing/2014/main" id="{8C4DDC62-C33B-47F4-B362-66A4259D48F7}"/>
              </a:ext>
            </a:extLst>
          </p:cNvPr>
          <p:cNvPicPr>
            <a:picLocks noChangeAspect="1"/>
          </p:cNvPicPr>
          <p:nvPr/>
        </p:nvPicPr>
        <p:blipFill>
          <a:blip r:embed="rId3"/>
          <a:stretch>
            <a:fillRect/>
          </a:stretch>
        </p:blipFill>
        <p:spPr>
          <a:xfrm>
            <a:off x="1478784" y="2130769"/>
            <a:ext cx="3591979" cy="2077451"/>
          </a:xfrm>
          <a:prstGeom prst="rect">
            <a:avLst/>
          </a:prstGeom>
        </p:spPr>
      </p:pic>
      <p:pic>
        <p:nvPicPr>
          <p:cNvPr id="11" name="图片 10">
            <a:extLst>
              <a:ext uri="{FF2B5EF4-FFF2-40B4-BE49-F238E27FC236}">
                <a16:creationId xmlns:a16="http://schemas.microsoft.com/office/drawing/2014/main" id="{0A785FB3-0000-45E5-BAC6-11335D43640C}"/>
              </a:ext>
            </a:extLst>
          </p:cNvPr>
          <p:cNvPicPr>
            <a:picLocks noChangeAspect="1"/>
          </p:cNvPicPr>
          <p:nvPr/>
        </p:nvPicPr>
        <p:blipFill>
          <a:blip r:embed="rId4"/>
          <a:stretch>
            <a:fillRect/>
          </a:stretch>
        </p:blipFill>
        <p:spPr>
          <a:xfrm>
            <a:off x="6096000" y="2147651"/>
            <a:ext cx="3599931" cy="2078173"/>
          </a:xfrm>
          <a:prstGeom prst="rect">
            <a:avLst/>
          </a:prstGeom>
        </p:spPr>
      </p:pic>
      <p:grpSp>
        <p:nvGrpSpPr>
          <p:cNvPr id="13" name="Group 11">
            <a:extLst>
              <a:ext uri="{FF2B5EF4-FFF2-40B4-BE49-F238E27FC236}">
                <a16:creationId xmlns:a16="http://schemas.microsoft.com/office/drawing/2014/main" id="{E424A95D-8D73-4CF0-BF2D-4F2450C38564}"/>
              </a:ext>
            </a:extLst>
          </p:cNvPr>
          <p:cNvGrpSpPr>
            <a:grpSpLocks/>
          </p:cNvGrpSpPr>
          <p:nvPr/>
        </p:nvGrpSpPr>
        <p:grpSpPr bwMode="auto">
          <a:xfrm>
            <a:off x="7080971" y="5066479"/>
            <a:ext cx="4325938" cy="1112838"/>
            <a:chOff x="1516" y="2976"/>
            <a:chExt cx="2725" cy="701"/>
          </a:xfrm>
        </p:grpSpPr>
        <p:sp>
          <p:nvSpPr>
            <p:cNvPr id="14" name="Line 5">
              <a:extLst>
                <a:ext uri="{FF2B5EF4-FFF2-40B4-BE49-F238E27FC236}">
                  <a16:creationId xmlns:a16="http://schemas.microsoft.com/office/drawing/2014/main" id="{F8EADC24-D1A5-4AD6-9E12-B0CA6B1D3D05}"/>
                </a:ext>
              </a:extLst>
            </p:cNvPr>
            <p:cNvSpPr>
              <a:spLocks noChangeShapeType="1"/>
            </p:cNvSpPr>
            <p:nvPr/>
          </p:nvSpPr>
          <p:spPr bwMode="auto">
            <a:xfrm>
              <a:off x="1516" y="3094"/>
              <a:ext cx="1134" cy="0"/>
            </a:xfrm>
            <a:prstGeom prst="line">
              <a:avLst/>
            </a:prstGeom>
            <a:noFill/>
            <a:ln w="28575">
              <a:solidFill>
                <a:srgbClr val="B01F24"/>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70C0"/>
                </a:solidFill>
                <a:latin typeface="微软雅黑" pitchFamily="34" charset="-122"/>
                <a:ea typeface="微软雅黑" pitchFamily="34" charset="-122"/>
              </a:endParaRPr>
            </a:p>
          </p:txBody>
        </p:sp>
        <p:sp>
          <p:nvSpPr>
            <p:cNvPr id="15" name="Line 6">
              <a:extLst>
                <a:ext uri="{FF2B5EF4-FFF2-40B4-BE49-F238E27FC236}">
                  <a16:creationId xmlns:a16="http://schemas.microsoft.com/office/drawing/2014/main" id="{994F1AAD-85A0-4BA1-986C-7EE540FCF65C}"/>
                </a:ext>
              </a:extLst>
            </p:cNvPr>
            <p:cNvSpPr>
              <a:spLocks noChangeShapeType="1"/>
            </p:cNvSpPr>
            <p:nvPr/>
          </p:nvSpPr>
          <p:spPr bwMode="auto">
            <a:xfrm>
              <a:off x="3107" y="2976"/>
              <a:ext cx="635" cy="0"/>
            </a:xfrm>
            <a:prstGeom prst="line">
              <a:avLst/>
            </a:prstGeom>
            <a:noFill/>
            <a:ln w="28575">
              <a:solidFill>
                <a:srgbClr val="B01F24"/>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70C0"/>
                </a:solidFill>
                <a:latin typeface="微软雅黑" pitchFamily="34" charset="-122"/>
                <a:ea typeface="微软雅黑" pitchFamily="34" charset="-122"/>
              </a:endParaRPr>
            </a:p>
          </p:txBody>
        </p:sp>
        <p:sp>
          <p:nvSpPr>
            <p:cNvPr id="16" name="Line 7">
              <a:extLst>
                <a:ext uri="{FF2B5EF4-FFF2-40B4-BE49-F238E27FC236}">
                  <a16:creationId xmlns:a16="http://schemas.microsoft.com/office/drawing/2014/main" id="{183F99F4-7F89-421E-A60D-2C31137C2F45}"/>
                </a:ext>
              </a:extLst>
            </p:cNvPr>
            <p:cNvSpPr>
              <a:spLocks noChangeShapeType="1"/>
            </p:cNvSpPr>
            <p:nvPr/>
          </p:nvSpPr>
          <p:spPr bwMode="auto">
            <a:xfrm>
              <a:off x="3742" y="2976"/>
              <a:ext cx="1" cy="408"/>
            </a:xfrm>
            <a:prstGeom prst="line">
              <a:avLst/>
            </a:prstGeom>
            <a:noFill/>
            <a:ln w="28575">
              <a:solidFill>
                <a:srgbClr val="B01F24"/>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70C0"/>
                </a:solidFill>
                <a:latin typeface="微软雅黑" pitchFamily="34" charset="-122"/>
                <a:ea typeface="微软雅黑" pitchFamily="34" charset="-122"/>
              </a:endParaRPr>
            </a:p>
          </p:txBody>
        </p:sp>
        <p:sp>
          <p:nvSpPr>
            <p:cNvPr id="17" name="Line 8">
              <a:extLst>
                <a:ext uri="{FF2B5EF4-FFF2-40B4-BE49-F238E27FC236}">
                  <a16:creationId xmlns:a16="http://schemas.microsoft.com/office/drawing/2014/main" id="{08D1DFC2-BAC1-48EC-A1E2-CCA3E5B091D5}"/>
                </a:ext>
              </a:extLst>
            </p:cNvPr>
            <p:cNvSpPr>
              <a:spLocks noChangeShapeType="1"/>
            </p:cNvSpPr>
            <p:nvPr/>
          </p:nvSpPr>
          <p:spPr bwMode="auto">
            <a:xfrm>
              <a:off x="3742" y="3384"/>
              <a:ext cx="499" cy="0"/>
            </a:xfrm>
            <a:prstGeom prst="line">
              <a:avLst/>
            </a:prstGeom>
            <a:noFill/>
            <a:ln w="28575">
              <a:solidFill>
                <a:srgbClr val="B01F24"/>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70C0"/>
                </a:solidFill>
                <a:latin typeface="微软雅黑" pitchFamily="34" charset="-122"/>
                <a:ea typeface="微软雅黑" pitchFamily="34" charset="-122"/>
              </a:endParaRPr>
            </a:p>
          </p:txBody>
        </p:sp>
        <p:sp>
          <p:nvSpPr>
            <p:cNvPr id="18" name="Rectangle 9">
              <a:extLst>
                <a:ext uri="{FF2B5EF4-FFF2-40B4-BE49-F238E27FC236}">
                  <a16:creationId xmlns:a16="http://schemas.microsoft.com/office/drawing/2014/main" id="{95B46796-7D17-4A2C-A543-173218D702BD}"/>
                </a:ext>
              </a:extLst>
            </p:cNvPr>
            <p:cNvSpPr>
              <a:spLocks noChangeArrowheads="1"/>
            </p:cNvSpPr>
            <p:nvPr/>
          </p:nvSpPr>
          <p:spPr bwMode="auto">
            <a:xfrm>
              <a:off x="1839" y="3427"/>
              <a:ext cx="816"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rIns="0">
              <a:spAutoFit/>
            </a:bodyPr>
            <a:lstStyle/>
            <a:p>
              <a:r>
                <a:rPr lang="zh-CN" altLang="en-US" sz="2000" b="1" dirty="0">
                  <a:solidFill>
                    <a:srgbClr val="0070C0"/>
                  </a:solidFill>
                  <a:latin typeface="微软雅黑" pitchFamily="34" charset="-122"/>
                  <a:ea typeface="微软雅黑" pitchFamily="34" charset="-122"/>
                </a:rPr>
                <a:t>频率为</a:t>
              </a:r>
              <a:r>
                <a:rPr lang="en-US" altLang="zh-CN" sz="2000" b="1" dirty="0">
                  <a:solidFill>
                    <a:srgbClr val="0070C0"/>
                  </a:solidFill>
                  <a:latin typeface="微软雅黑" pitchFamily="34" charset="-122"/>
                  <a:ea typeface="微软雅黑" pitchFamily="34" charset="-122"/>
                </a:rPr>
                <a:t>0</a:t>
              </a:r>
            </a:p>
          </p:txBody>
        </p:sp>
        <p:sp>
          <p:nvSpPr>
            <p:cNvPr id="19" name="Rectangle 10">
              <a:extLst>
                <a:ext uri="{FF2B5EF4-FFF2-40B4-BE49-F238E27FC236}">
                  <a16:creationId xmlns:a16="http://schemas.microsoft.com/office/drawing/2014/main" id="{4CC6B537-7133-4C7B-B2F4-B84471C171A5}"/>
                </a:ext>
              </a:extLst>
            </p:cNvPr>
            <p:cNvSpPr>
              <a:spLocks noChangeArrowheads="1"/>
            </p:cNvSpPr>
            <p:nvPr/>
          </p:nvSpPr>
          <p:spPr bwMode="auto">
            <a:xfrm>
              <a:off x="3424" y="3427"/>
              <a:ext cx="644"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rIns="0">
              <a:spAutoFit/>
            </a:bodyPr>
            <a:lstStyle/>
            <a:p>
              <a:r>
                <a:rPr lang="zh-CN" altLang="en-US" sz="2000" b="1" dirty="0">
                  <a:solidFill>
                    <a:srgbClr val="0070C0"/>
                  </a:solidFill>
                  <a:latin typeface="微软雅黑" pitchFamily="34" charset="-122"/>
                  <a:ea typeface="微软雅黑" pitchFamily="34" charset="-122"/>
                </a:rPr>
                <a:t>频率为∞</a:t>
              </a:r>
            </a:p>
          </p:txBody>
        </p:sp>
      </p:grpSp>
    </p:spTree>
    <p:extLst>
      <p:ext uri="{BB962C8B-B14F-4D97-AF65-F5344CB8AC3E}">
        <p14:creationId xmlns:p14="http://schemas.microsoft.com/office/powerpoint/2010/main" val="379894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相位</a:t>
            </a:r>
            <a:endParaRPr lang="zh-CN" altLang="en-US" dirty="0"/>
          </a:p>
        </p:txBody>
      </p:sp>
      <p:sp>
        <p:nvSpPr>
          <p:cNvPr id="3" name="内容占位符 2"/>
          <p:cNvSpPr>
            <a:spLocks noGrp="1"/>
          </p:cNvSpPr>
          <p:nvPr>
            <p:ph idx="1"/>
          </p:nvPr>
        </p:nvSpPr>
        <p:spPr>
          <a:xfrm>
            <a:off x="571250" y="1476340"/>
            <a:ext cx="5173768" cy="1065744"/>
          </a:xfrm>
        </p:spPr>
        <p:txBody>
          <a:bodyPr/>
          <a:lstStyle/>
          <a:p>
            <a:r>
              <a:rPr lang="zh-CN" altLang="en-US" dirty="0"/>
              <a:t>相位 </a:t>
            </a:r>
            <a:r>
              <a:rPr lang="en-US" altLang="zh-CN" dirty="0"/>
              <a:t>(phase) </a:t>
            </a:r>
            <a:r>
              <a:rPr lang="zh-CN" altLang="en-US" dirty="0"/>
              <a:t>是对于一个波，特定的时刻在它循环中的位置。</a:t>
            </a:r>
            <a:endParaRPr lang="en-US" altLang="zh-CN" dirty="0"/>
          </a:p>
          <a:p>
            <a:r>
              <a:rPr lang="zh-CN" altLang="en-US" dirty="0"/>
              <a:t>初始相位 </a:t>
            </a:r>
            <a:r>
              <a:rPr lang="zh-CN" altLang="en-US" i="1" dirty="0">
                <a:sym typeface="Symbol" panose="05050102010706020507" pitchFamily="18" charset="2"/>
              </a:rPr>
              <a:t></a:t>
            </a:r>
            <a:r>
              <a:rPr lang="en-US" altLang="zh-CN" i="1" dirty="0">
                <a:sym typeface="Symbol" panose="05050102010706020507" pitchFamily="18" charset="2"/>
              </a:rPr>
              <a:t> </a:t>
            </a:r>
            <a:r>
              <a:rPr lang="zh-CN" altLang="en-US" dirty="0"/>
              <a:t>表示相对于时刻零的波形位置。</a:t>
            </a:r>
            <a:endParaRPr lang="en-US" altLang="zh-CN" dirty="0"/>
          </a:p>
        </p:txBody>
      </p:sp>
      <p:sp>
        <p:nvSpPr>
          <p:cNvPr id="5" name="内容占位符 2"/>
          <p:cNvSpPr txBox="1">
            <a:spLocks/>
          </p:cNvSpPr>
          <p:nvPr/>
        </p:nvSpPr>
        <p:spPr>
          <a:xfrm>
            <a:off x="571249" y="3922387"/>
            <a:ext cx="5173767" cy="2275213"/>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描述信号波形变化的度量，通常以弧度作为单位</a:t>
            </a:r>
            <a:endParaRPr lang="en-US" altLang="zh-CN" dirty="0"/>
          </a:p>
          <a:p>
            <a:r>
              <a:rPr lang="zh-CN" altLang="en-US" dirty="0"/>
              <a:t>当信号波形以周期的方式变化，波形循环一周即为</a:t>
            </a:r>
            <a:r>
              <a:rPr lang="en-US" altLang="zh-CN" dirty="0">
                <a:solidFill>
                  <a:srgbClr val="B01F24"/>
                </a:solidFill>
              </a:rPr>
              <a:t>2</a:t>
            </a:r>
            <a:r>
              <a:rPr lang="en-US" altLang="zh-CN" dirty="0">
                <a:solidFill>
                  <a:srgbClr val="B01F24"/>
                </a:solidFill>
                <a:sym typeface="Symbol" panose="05050102010706020507" pitchFamily="18" charset="2"/>
              </a:rPr>
              <a:t></a:t>
            </a:r>
            <a:r>
              <a:rPr lang="en-US" altLang="zh-CN" dirty="0">
                <a:solidFill>
                  <a:srgbClr val="B01F24"/>
                </a:solidFill>
              </a:rPr>
              <a:t> </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8D19BBB-4076-4BDF-9429-8CCD9BD807E3}"/>
                  </a:ext>
                </a:extLst>
              </p:cNvPr>
              <p:cNvSpPr txBox="1"/>
              <p:nvPr/>
            </p:nvSpPr>
            <p:spPr>
              <a:xfrm>
                <a:off x="1245527" y="3229660"/>
                <a:ext cx="38252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fr-FR" sz="2800" i="1">
                          <a:solidFill>
                            <a:srgbClr val="C00000"/>
                          </a:solidFill>
                          <a:latin typeface="Cambria Math" panose="02040503050406030204" pitchFamily="18" charset="0"/>
                        </a:rPr>
                        <m:t>𝑥</m:t>
                      </m:r>
                      <m:r>
                        <a:rPr lang="fr-FR" altLang="zh-CN" sz="2800" i="1">
                          <a:solidFill>
                            <a:srgbClr val="C00000"/>
                          </a:solidFill>
                          <a:latin typeface="Cambria Math" panose="02040503050406030204" pitchFamily="18" charset="0"/>
                        </a:rPr>
                        <m:t>(</m:t>
                      </m:r>
                      <m:r>
                        <a:rPr lang="zh-CN" altLang="fr-FR" sz="2800" i="1">
                          <a:solidFill>
                            <a:srgbClr val="C00000"/>
                          </a:solidFill>
                          <a:latin typeface="Cambria Math" panose="02040503050406030204" pitchFamily="18" charset="0"/>
                        </a:rPr>
                        <m:t>𝑡</m:t>
                      </m:r>
                      <m:r>
                        <a:rPr lang="fr-FR" altLang="zh-CN" sz="2800" i="1">
                          <a:solidFill>
                            <a:srgbClr val="C00000"/>
                          </a:solidFill>
                          <a:latin typeface="Cambria Math" panose="02040503050406030204" pitchFamily="18" charset="0"/>
                        </a:rPr>
                        <m:t>) = </m:t>
                      </m:r>
                      <m:r>
                        <a:rPr lang="zh-CN" altLang="fr-FR" sz="2800" i="1">
                          <a:solidFill>
                            <a:srgbClr val="C00000"/>
                          </a:solidFill>
                          <a:latin typeface="Cambria Math" panose="02040503050406030204" pitchFamily="18" charset="0"/>
                        </a:rPr>
                        <m:t>𝐴</m:t>
                      </m:r>
                      <m:r>
                        <a:rPr lang="zh-CN" altLang="fr-FR" sz="2800" i="1">
                          <a:solidFill>
                            <a:srgbClr val="C00000"/>
                          </a:solidFill>
                          <a:latin typeface="Cambria Math" panose="02040503050406030204" pitchFamily="18" charset="0"/>
                        </a:rPr>
                        <m:t> </m:t>
                      </m:r>
                      <m:r>
                        <a:rPr lang="zh-CN" altLang="fr-FR" sz="2800" i="1">
                          <a:solidFill>
                            <a:srgbClr val="C00000"/>
                          </a:solidFill>
                          <a:latin typeface="Cambria Math" panose="02040503050406030204" pitchFamily="18" charset="0"/>
                        </a:rPr>
                        <m:t>𝑐𝑜𝑠</m:t>
                      </m:r>
                      <m:r>
                        <a:rPr lang="fr-FR" altLang="zh-CN" sz="2800" i="1">
                          <a:solidFill>
                            <a:srgbClr val="C00000"/>
                          </a:solidFill>
                          <a:latin typeface="Cambria Math" panose="02040503050406030204" pitchFamily="18" charset="0"/>
                        </a:rPr>
                        <m:t>(</m:t>
                      </m:r>
                      <m:r>
                        <a:rPr lang="zh-CN" altLang="fr-FR" sz="2800" i="1">
                          <a:solidFill>
                            <a:srgbClr val="C00000"/>
                          </a:solidFill>
                          <a:latin typeface="Cambria Math" panose="02040503050406030204" pitchFamily="18" charset="0"/>
                        </a:rPr>
                        <m:t>𝜔</m:t>
                      </m:r>
                      <m:r>
                        <a:rPr lang="fr-FR" altLang="zh-CN" sz="2800" i="1">
                          <a:solidFill>
                            <a:srgbClr val="C00000"/>
                          </a:solidFill>
                          <a:latin typeface="Cambria Math" panose="02040503050406030204" pitchFamily="18" charset="0"/>
                        </a:rPr>
                        <m:t> </m:t>
                      </m:r>
                      <m:r>
                        <a:rPr lang="zh-CN" altLang="fr-FR" sz="2800" i="1">
                          <a:solidFill>
                            <a:srgbClr val="C00000"/>
                          </a:solidFill>
                          <a:latin typeface="Cambria Math" panose="02040503050406030204" pitchFamily="18" charset="0"/>
                        </a:rPr>
                        <m:t>𝑡</m:t>
                      </m:r>
                      <m:r>
                        <a:rPr lang="zh-CN" altLang="fr-FR" sz="2800" i="1">
                          <a:solidFill>
                            <a:srgbClr val="C00000"/>
                          </a:solidFill>
                          <a:latin typeface="Cambria Math" panose="02040503050406030204" pitchFamily="18" charset="0"/>
                        </a:rPr>
                        <m:t> + </m:t>
                      </m:r>
                      <m:r>
                        <a:rPr lang="zh-CN" altLang="fr-FR" sz="2800" i="1">
                          <a:solidFill>
                            <a:srgbClr val="C00000"/>
                          </a:solidFill>
                          <a:latin typeface="Cambria Math" panose="02040503050406030204" pitchFamily="18" charset="0"/>
                        </a:rPr>
                        <m:t>𝜑</m:t>
                      </m:r>
                      <m:r>
                        <a:rPr lang="fr-FR" altLang="zh-CN" sz="2800" i="1">
                          <a:solidFill>
                            <a:srgbClr val="C00000"/>
                          </a:solidFill>
                          <a:latin typeface="Cambria Math" panose="02040503050406030204" pitchFamily="18" charset="0"/>
                        </a:rPr>
                        <m:t>)</m:t>
                      </m:r>
                    </m:oMath>
                  </m:oMathPara>
                </a14:m>
                <a:endParaRPr lang="fr-FR" sz="2800" dirty="0">
                  <a:solidFill>
                    <a:srgbClr val="C00000"/>
                  </a:solidFill>
                </a:endParaRPr>
              </a:p>
            </p:txBody>
          </p:sp>
        </mc:Choice>
        <mc:Fallback xmlns="">
          <p:sp>
            <p:nvSpPr>
              <p:cNvPr id="8" name="文本框 7">
                <a:extLst>
                  <a:ext uri="{FF2B5EF4-FFF2-40B4-BE49-F238E27FC236}">
                    <a16:creationId xmlns:a16="http://schemas.microsoft.com/office/drawing/2014/main" id="{18D19BBB-4076-4BDF-9429-8CCD9BD807E3}"/>
                  </a:ext>
                </a:extLst>
              </p:cNvPr>
              <p:cNvSpPr txBox="1">
                <a:spLocks noRot="1" noChangeAspect="1" noMove="1" noResize="1" noEditPoints="1" noAdjustHandles="1" noChangeArrowheads="1" noChangeShapeType="1" noTextEdit="1"/>
              </p:cNvSpPr>
              <p:nvPr/>
            </p:nvSpPr>
            <p:spPr>
              <a:xfrm>
                <a:off x="1245527" y="3229660"/>
                <a:ext cx="3825214" cy="430887"/>
              </a:xfrm>
              <a:prstGeom prst="rect">
                <a:avLst/>
              </a:prstGeom>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80F8C31-69D2-4552-B865-52D0CD14985F}"/>
              </a:ext>
            </a:extLst>
          </p:cNvPr>
          <p:cNvPicPr>
            <a:picLocks noChangeAspect="1"/>
          </p:cNvPicPr>
          <p:nvPr/>
        </p:nvPicPr>
        <p:blipFill>
          <a:blip r:embed="rId3"/>
          <a:stretch>
            <a:fillRect/>
          </a:stretch>
        </p:blipFill>
        <p:spPr>
          <a:xfrm>
            <a:off x="6096000" y="1476340"/>
            <a:ext cx="5435882" cy="1516189"/>
          </a:xfrm>
          <a:prstGeom prst="rect">
            <a:avLst/>
          </a:prstGeom>
        </p:spPr>
      </p:pic>
      <p:pic>
        <p:nvPicPr>
          <p:cNvPr id="7" name="图片 6">
            <a:extLst>
              <a:ext uri="{FF2B5EF4-FFF2-40B4-BE49-F238E27FC236}">
                <a16:creationId xmlns:a16="http://schemas.microsoft.com/office/drawing/2014/main" id="{06EB19C3-EE0C-4AA9-B1A6-E5E064344951}"/>
              </a:ext>
            </a:extLst>
          </p:cNvPr>
          <p:cNvPicPr>
            <a:picLocks noChangeAspect="1"/>
          </p:cNvPicPr>
          <p:nvPr/>
        </p:nvPicPr>
        <p:blipFill>
          <a:blip r:embed="rId4"/>
          <a:stretch>
            <a:fillRect/>
          </a:stretch>
        </p:blipFill>
        <p:spPr>
          <a:xfrm>
            <a:off x="6096000" y="2843609"/>
            <a:ext cx="5444497" cy="1516189"/>
          </a:xfrm>
          <a:prstGeom prst="rect">
            <a:avLst/>
          </a:prstGeom>
        </p:spPr>
      </p:pic>
      <p:pic>
        <p:nvPicPr>
          <p:cNvPr id="9" name="图片 8">
            <a:extLst>
              <a:ext uri="{FF2B5EF4-FFF2-40B4-BE49-F238E27FC236}">
                <a16:creationId xmlns:a16="http://schemas.microsoft.com/office/drawing/2014/main" id="{D9032949-4E31-4571-94E3-8923CB086C62}"/>
              </a:ext>
            </a:extLst>
          </p:cNvPr>
          <p:cNvPicPr>
            <a:picLocks noChangeAspect="1"/>
          </p:cNvPicPr>
          <p:nvPr/>
        </p:nvPicPr>
        <p:blipFill>
          <a:blip r:embed="rId5"/>
          <a:stretch>
            <a:fillRect/>
          </a:stretch>
        </p:blipFill>
        <p:spPr>
          <a:xfrm>
            <a:off x="6096000" y="4359798"/>
            <a:ext cx="5444497" cy="1516189"/>
          </a:xfrm>
          <a:prstGeom prst="rect">
            <a:avLst/>
          </a:prstGeom>
        </p:spPr>
      </p:pic>
    </p:spTree>
    <p:extLst>
      <p:ext uri="{BB962C8B-B14F-4D97-AF65-F5344CB8AC3E}">
        <p14:creationId xmlns:p14="http://schemas.microsoft.com/office/powerpoint/2010/main" val="182273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45496A6-503A-4BFB-AEC2-5632EFBB9C71}"/>
              </a:ext>
            </a:extLst>
          </p:cNvPr>
          <p:cNvSpPr/>
          <p:nvPr/>
        </p:nvSpPr>
        <p:spPr>
          <a:xfrm>
            <a:off x="432288" y="2187939"/>
            <a:ext cx="11305443" cy="874759"/>
          </a:xfrm>
          <a:prstGeom prst="rect">
            <a:avLst/>
          </a:prstGeom>
          <a:solidFill>
            <a:schemeClr val="accent3">
              <a:lumMod val="20000"/>
              <a:lumOff val="80000"/>
            </a:schemeClr>
          </a:solid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正弦信号的复数形式表示</a:t>
            </a:r>
          </a:p>
        </p:txBody>
      </p:sp>
      <p:sp>
        <p:nvSpPr>
          <p:cNvPr id="3" name="内容占位符 2"/>
          <p:cNvSpPr>
            <a:spLocks noGrp="1"/>
          </p:cNvSpPr>
          <p:nvPr>
            <p:ph idx="1"/>
          </p:nvPr>
        </p:nvSpPr>
        <p:spPr>
          <a:xfrm>
            <a:off x="446942" y="1477378"/>
            <a:ext cx="11298116" cy="4923421"/>
          </a:xfrm>
        </p:spPr>
        <p:txBody>
          <a:bodyPr/>
          <a:lstStyle/>
          <a:p>
            <a:r>
              <a:rPr lang="zh-CN" altLang="en-US" dirty="0"/>
              <a:t>应用欧拉公式：</a:t>
            </a:r>
            <a:endParaRPr lang="en-US" altLang="zh-CN" dirty="0"/>
          </a:p>
          <a:p>
            <a:endParaRPr lang="en-US" altLang="zh-CN" dirty="0"/>
          </a:p>
          <a:p>
            <a:endParaRPr lang="en-US" altLang="zh-CN" dirty="0"/>
          </a:p>
          <a:p>
            <a:pPr>
              <a:spcBef>
                <a:spcPts val="600"/>
              </a:spcBef>
            </a:pPr>
            <a:r>
              <a:rPr lang="en-US" altLang="zh-CN" i="1" dirty="0"/>
              <a:t>a</a:t>
            </a:r>
            <a:r>
              <a:rPr lang="en-US" altLang="zh-CN" dirty="0"/>
              <a:t> </a:t>
            </a:r>
            <a:r>
              <a:rPr lang="zh-CN" altLang="en-US" dirty="0"/>
              <a:t>是复数，                   ； </a:t>
            </a:r>
            <a:r>
              <a:rPr lang="en-US" altLang="zh-CN" dirty="0">
                <a:solidFill>
                  <a:srgbClr val="0070C0"/>
                </a:solidFill>
              </a:rPr>
              <a:t>Re[ ] </a:t>
            </a:r>
            <a:r>
              <a:rPr lang="zh-CN" altLang="en-US" dirty="0"/>
              <a:t>表示对 </a:t>
            </a:r>
            <a:r>
              <a:rPr lang="en-US" altLang="zh-CN" dirty="0">
                <a:solidFill>
                  <a:srgbClr val="0070C0"/>
                </a:solidFill>
              </a:rPr>
              <a:t>[ ] </a:t>
            </a:r>
            <a:r>
              <a:rPr lang="zh-CN" altLang="en-US" dirty="0"/>
              <a:t>中的复量取实部运算</a:t>
            </a:r>
            <a:endParaRPr lang="en-US" altLang="zh-CN" dirty="0"/>
          </a:p>
          <a:p>
            <a:pPr>
              <a:spcBef>
                <a:spcPts val="600"/>
              </a:spcBef>
            </a:pPr>
            <a:r>
              <a:rPr lang="zh-CN" altLang="en-US" dirty="0"/>
              <a:t>这样         </a:t>
            </a:r>
            <a:r>
              <a:rPr lang="en-US" altLang="zh-CN" dirty="0"/>
              <a:t> </a:t>
            </a:r>
            <a:r>
              <a:rPr lang="zh-CN" altLang="en-US" dirty="0"/>
              <a:t>与一个复数                                相对应</a:t>
            </a:r>
            <a:endParaRPr lang="en-US" altLang="zh-CN" dirty="0"/>
          </a:p>
          <a:p>
            <a:pPr>
              <a:spcBef>
                <a:spcPts val="600"/>
              </a:spcBef>
              <a:spcAft>
                <a:spcPts val="0"/>
              </a:spcAft>
            </a:pPr>
            <a:endParaRPr lang="en-US" altLang="zh-CN" dirty="0"/>
          </a:p>
          <a:p>
            <a:pPr>
              <a:spcBef>
                <a:spcPts val="0"/>
              </a:spcBef>
            </a:pPr>
            <a:r>
              <a:rPr lang="zh-CN" altLang="en-US" dirty="0"/>
              <a:t>           </a:t>
            </a:r>
            <a:r>
              <a:rPr lang="zh-CN" altLang="en-US" dirty="0">
                <a:solidFill>
                  <a:srgbClr val="0070C0"/>
                </a:solidFill>
              </a:rPr>
              <a:t>与           对应的意义是：</a:t>
            </a:r>
            <a:r>
              <a:rPr lang="zh-CN" altLang="en-US" dirty="0"/>
              <a:t>           取实部，就得到           ，即</a:t>
            </a:r>
            <a:endParaRPr lang="en-US" altLang="zh-CN" dirty="0"/>
          </a:p>
          <a:p>
            <a:pPr>
              <a:spcBef>
                <a:spcPts val="600"/>
              </a:spcBef>
            </a:pPr>
            <a:r>
              <a:rPr lang="en-US" altLang="zh-CN" i="1" dirty="0"/>
              <a:t>a </a:t>
            </a:r>
            <a:r>
              <a:rPr lang="zh-CN" altLang="en-US" dirty="0"/>
              <a:t>的模是          的幅度，</a:t>
            </a:r>
            <a:r>
              <a:rPr lang="en-US" altLang="zh-CN" i="1" dirty="0"/>
              <a:t>a</a:t>
            </a:r>
            <a:r>
              <a:rPr lang="en-US" altLang="zh-CN" dirty="0"/>
              <a:t> </a:t>
            </a:r>
            <a:r>
              <a:rPr lang="zh-CN" altLang="en-US" dirty="0"/>
              <a:t>的辐角是          的初始相位。因此，可用复数          等效于正弦信号</a:t>
            </a:r>
            <a:endParaRPr lang="en-US" altLang="zh-CN" dirty="0"/>
          </a:p>
          <a:p>
            <a:pPr>
              <a:spcBef>
                <a:spcPts val="600"/>
              </a:spcBef>
            </a:pPr>
            <a:r>
              <a:rPr lang="zh-CN" altLang="en-US" dirty="0"/>
              <a:t>在电路分析以及信号处理中引入复数之后可大大简化计算</a:t>
            </a:r>
            <a:endParaRPr lang="en-US" altLang="zh-CN" dirty="0"/>
          </a:p>
        </p:txBody>
      </p:sp>
      <p:pic>
        <p:nvPicPr>
          <p:cNvPr id="26" name="图片 25" descr="\documentclass{article}&#10;\newcommand{\ud}{\mathrm{d}}&#10;\newcommand{\ue}{\mathrm{e}}&#10;\newcommand{\uj}{\mathrm{j}}&#10;\usepackage{amsmath}&#10;\pagestyle{empty}&#10;\begin{document}&#10;&#10;$\cos \omega t=\frac{1}{2}(\ue^{\uj\omega t}+\ue^{-\uj\omega t})$&#10;&#10;&#10;\end{document}" title="IguanaTex Bitmap Display">
            <a:extLst>
              <a:ext uri="{FF2B5EF4-FFF2-40B4-BE49-F238E27FC236}">
                <a16:creationId xmlns:a16="http://schemas.microsoft.com/office/drawing/2014/main" id="{7697928B-2C55-406D-985C-B444D47C550B}"/>
              </a:ext>
            </a:extLst>
          </p:cNvPr>
          <p:cNvPicPr>
            <a:picLocks noChangeAspect="1"/>
          </p:cNvPicPr>
          <p:nvPr>
            <p:custDataLst>
              <p:tags r:id="rId1"/>
            </p:custDataLst>
          </p:nvPr>
        </p:nvPicPr>
        <p:blipFill>
          <a:blip r:embed="rId18"/>
          <a:stretch>
            <a:fillRect/>
          </a:stretch>
        </p:blipFill>
        <p:spPr>
          <a:xfrm>
            <a:off x="7163256" y="1587445"/>
            <a:ext cx="3526286" cy="419048"/>
          </a:xfrm>
          <a:prstGeom prst="rect">
            <a:avLst/>
          </a:prstGeom>
        </p:spPr>
      </p:pic>
      <p:pic>
        <p:nvPicPr>
          <p:cNvPr id="30" name="图片 29" descr="\documentclass{article}&#10;\newcommand{\ud}{\mathrm{d}}&#10;\newcommand{\ue}{\mathrm{e}}&#10;\newcommand{\uj}{\mathrm{j}}&#10;\usepackage{amsmath}&#10;\pagestyle{empty}&#10;\begin{document}&#10;&#10;$a=A\ue^{\uj\varphi}$&#10;&#10;&#10;\end{document}" title="IguanaTex Bitmap Display">
            <a:extLst>
              <a:ext uri="{FF2B5EF4-FFF2-40B4-BE49-F238E27FC236}">
                <a16:creationId xmlns:a16="http://schemas.microsoft.com/office/drawing/2014/main" id="{B70AC68D-6575-42BA-B2E2-E9C1F24CB526}"/>
              </a:ext>
            </a:extLst>
          </p:cNvPr>
          <p:cNvPicPr>
            <a:picLocks noChangeAspect="1"/>
          </p:cNvPicPr>
          <p:nvPr>
            <p:custDataLst>
              <p:tags r:id="rId2"/>
            </p:custDataLst>
          </p:nvPr>
        </p:nvPicPr>
        <p:blipFill>
          <a:blip r:embed="rId19"/>
          <a:stretch>
            <a:fillRect/>
          </a:stretch>
        </p:blipFill>
        <p:spPr>
          <a:xfrm>
            <a:off x="2076359" y="3315243"/>
            <a:ext cx="1148849" cy="258169"/>
          </a:xfrm>
          <a:prstGeom prst="rect">
            <a:avLst/>
          </a:prstGeom>
        </p:spPr>
      </p:pic>
      <p:pic>
        <p:nvPicPr>
          <p:cNvPr id="28" name="图片 27" descr="\documentclass{article}&#10;\usepackage{amsmath}&#10;\usepackage{color}&#10;\newcommand{\ud}{\mathrm{d}}&#10;\newcommand{\ue}{\mathrm{e}}&#10;\newcommand{\uj}{\mathrm{j}}&#10;\pagestyle{empty}&#10;\begin{document}&#10;&#10;\begin{displaymath}&#10;\textcolor[RGB]{0,112,192}{&#10;x(t)=A\cos(\omega t+\varphi) = \frac{A}{2}\ue^{\uj(\omega t+\varphi)}+\frac{A}{2}\ue^{-\uj(\omega t+\varphi)}= A\cdot \textrm{Re}[\ue^{\uj(\omega t+\varphi)}]= \textrm{Re}[a\ue^{\uj\omega t}]&#10;}&#10;\end{displaymath}&#10;&#10;\end{document}" title="IguanaTex Bitmap Display">
            <a:extLst>
              <a:ext uri="{FF2B5EF4-FFF2-40B4-BE49-F238E27FC236}">
                <a16:creationId xmlns:a16="http://schemas.microsoft.com/office/drawing/2014/main" id="{1AC50D38-E470-47A3-A07C-BC901B69A5BE}"/>
              </a:ext>
            </a:extLst>
          </p:cNvPr>
          <p:cNvPicPr>
            <a:picLocks noChangeAspect="1"/>
          </p:cNvPicPr>
          <p:nvPr>
            <p:custDataLst>
              <p:tags r:id="rId3"/>
            </p:custDataLst>
          </p:nvPr>
        </p:nvPicPr>
        <p:blipFill>
          <a:blip r:embed="rId20"/>
          <a:stretch>
            <a:fillRect/>
          </a:stretch>
        </p:blipFill>
        <p:spPr>
          <a:xfrm>
            <a:off x="640183" y="2279594"/>
            <a:ext cx="10896980" cy="671571"/>
          </a:xfrm>
          <a:prstGeom prst="rect">
            <a:avLst/>
          </a:prstGeom>
          <a:noFill/>
        </p:spPr>
      </p:pic>
      <p:pic>
        <p:nvPicPr>
          <p:cNvPr id="24" name="图片 23" descr="\documentclass{article}&#10;\newcommand{\ud}{\mathrm{d}}&#10;\newcommand{\ue}{\mathrm{e}}&#10;\newcommand{\uj}{\mathrm{j}}&#10;\usepackage{amsmath}&#10;\pagestyle{empty}&#10;\begin{document}&#10;&#10;$\ue^{\uj\omega t}=\cos\omega t+\uj\sin\omega t$&#10;&#10;&#10;\end{document}" title="IguanaTex Bitmap Display">
            <a:extLst>
              <a:ext uri="{FF2B5EF4-FFF2-40B4-BE49-F238E27FC236}">
                <a16:creationId xmlns:a16="http://schemas.microsoft.com/office/drawing/2014/main" id="{D0ABEAB3-2E45-42B9-9994-00C19EA74419}"/>
              </a:ext>
            </a:extLst>
          </p:cNvPr>
          <p:cNvPicPr>
            <a:picLocks noChangeAspect="1"/>
          </p:cNvPicPr>
          <p:nvPr>
            <p:custDataLst>
              <p:tags r:id="rId4"/>
            </p:custDataLst>
          </p:nvPr>
        </p:nvPicPr>
        <p:blipFill>
          <a:blip r:embed="rId21"/>
          <a:stretch>
            <a:fillRect/>
          </a:stretch>
        </p:blipFill>
        <p:spPr>
          <a:xfrm>
            <a:off x="2797509" y="1623098"/>
            <a:ext cx="3202912" cy="349779"/>
          </a:xfrm>
          <a:prstGeom prst="rect">
            <a:avLst/>
          </a:prstGeom>
        </p:spPr>
      </p:pic>
      <p:pic>
        <p:nvPicPr>
          <p:cNvPr id="33" name="图片 32" descr="\documentclass{article}&#10;\newcommand{\ud}{\mathrm{d}}&#10;\newcommand{\ue}{\mathrm{e}}&#10;\newcommand{\uj}{\mathrm{j}}&#10;\usepackage{amsmath}&#10;\pagestyle{empty}&#10;\begin{document}&#10;&#10;$x(t)$&#10;&#10;&#10;\end{document}" title="IguanaTex Bitmap Display">
            <a:extLst>
              <a:ext uri="{FF2B5EF4-FFF2-40B4-BE49-F238E27FC236}">
                <a16:creationId xmlns:a16="http://schemas.microsoft.com/office/drawing/2014/main" id="{7D784D7B-1F1B-4FC4-B14D-13FEE54E79A9}"/>
              </a:ext>
            </a:extLst>
          </p:cNvPr>
          <p:cNvPicPr>
            <a:picLocks noChangeAspect="1"/>
          </p:cNvPicPr>
          <p:nvPr>
            <p:custDataLst>
              <p:tags r:id="rId5"/>
            </p:custDataLst>
          </p:nvPr>
        </p:nvPicPr>
        <p:blipFill>
          <a:blip r:embed="rId22"/>
          <a:stretch>
            <a:fillRect/>
          </a:stretch>
        </p:blipFill>
        <p:spPr>
          <a:xfrm>
            <a:off x="1394260" y="3884894"/>
            <a:ext cx="486832" cy="307959"/>
          </a:xfrm>
          <a:prstGeom prst="rect">
            <a:avLst/>
          </a:prstGeom>
        </p:spPr>
      </p:pic>
      <p:pic>
        <p:nvPicPr>
          <p:cNvPr id="36" name="图片 35" descr="\documentclass{article}&#10;\newcommand{\ud}{\mathrm{d}}&#10;\newcommand{\ue}{\mathrm{e}}&#10;\newcommand{\uj}{\mathrm{j}}&#10;\usepackage{amsmath}&#10;\pagestyle{empty}&#10;\begin{document}&#10;&#10;$\dot{x}(t)=a\ue^{\uj\omega t}$&#10;&#10;&#10;\end{document}" title="IguanaTex Bitmap Display">
            <a:extLst>
              <a:ext uri="{FF2B5EF4-FFF2-40B4-BE49-F238E27FC236}">
                <a16:creationId xmlns:a16="http://schemas.microsoft.com/office/drawing/2014/main" id="{051C3413-1D37-4A97-8E7D-D9DFEABB999F}"/>
              </a:ext>
            </a:extLst>
          </p:cNvPr>
          <p:cNvPicPr>
            <a:picLocks noChangeAspect="1"/>
          </p:cNvPicPr>
          <p:nvPr>
            <p:custDataLst>
              <p:tags r:id="rId6"/>
            </p:custDataLst>
          </p:nvPr>
        </p:nvPicPr>
        <p:blipFill>
          <a:blip r:embed="rId23"/>
          <a:stretch>
            <a:fillRect/>
          </a:stretch>
        </p:blipFill>
        <p:spPr>
          <a:xfrm>
            <a:off x="3424638" y="3857982"/>
            <a:ext cx="1702119" cy="366048"/>
          </a:xfrm>
          <a:prstGeom prst="rect">
            <a:avLst/>
          </a:prstGeom>
        </p:spPr>
      </p:pic>
      <p:pic>
        <p:nvPicPr>
          <p:cNvPr id="10" name="图片 9" descr="\documentclass{article}&#10;\newcommand{\ud}{\mathrm{d}}&#10;\newcommand{\ue}{\mathrm{e}}&#10;\newcommand{\uj}{\mathrm{j}}&#10;\usepackage{amsmath}&#10;\pagestyle{empty}&#10;\begin{document}&#10;&#10;$x(t)$&#10;&#10;&#10;\end{document}" title="IguanaTex Bitmap Display">
            <a:extLst>
              <a:ext uri="{FF2B5EF4-FFF2-40B4-BE49-F238E27FC236}">
                <a16:creationId xmlns:a16="http://schemas.microsoft.com/office/drawing/2014/main" id="{8A3782E5-6EDB-4488-AD4A-620BFEA01CB5}"/>
              </a:ext>
            </a:extLst>
          </p:cNvPr>
          <p:cNvPicPr>
            <a:picLocks noChangeAspect="1"/>
          </p:cNvPicPr>
          <p:nvPr>
            <p:custDataLst>
              <p:tags r:id="rId7"/>
            </p:custDataLst>
          </p:nvPr>
        </p:nvPicPr>
        <p:blipFill>
          <a:blip r:embed="rId22"/>
          <a:stretch>
            <a:fillRect/>
          </a:stretch>
        </p:blipFill>
        <p:spPr>
          <a:xfrm>
            <a:off x="920601" y="4916775"/>
            <a:ext cx="486832" cy="307959"/>
          </a:xfrm>
          <a:prstGeom prst="rect">
            <a:avLst/>
          </a:prstGeom>
        </p:spPr>
      </p:pic>
      <p:pic>
        <p:nvPicPr>
          <p:cNvPr id="5" name="图片 4" descr="\documentclass{article}&#10;\newcommand{\ud}{\mathrm{d}}&#10;\newcommand{\ue}{\mathrm{e}}&#10;\newcommand{\uj}{\mathrm{j}}&#10;\usepackage{amsmath}&#10;\pagestyle{empty}&#10;\begin{document}&#10;&#10;$\dot{x}(t)$&#10;&#10;&#10;\end{document}" title="IguanaTex Bitmap Display">
            <a:extLst>
              <a:ext uri="{FF2B5EF4-FFF2-40B4-BE49-F238E27FC236}">
                <a16:creationId xmlns:a16="http://schemas.microsoft.com/office/drawing/2014/main" id="{18DF4D98-77F6-4E5E-A43B-A5926729089B}"/>
              </a:ext>
            </a:extLst>
          </p:cNvPr>
          <p:cNvPicPr>
            <a:picLocks noChangeAspect="1"/>
          </p:cNvPicPr>
          <p:nvPr>
            <p:custDataLst>
              <p:tags r:id="rId8"/>
            </p:custDataLst>
          </p:nvPr>
        </p:nvPicPr>
        <p:blipFill>
          <a:blip r:embed="rId24"/>
          <a:stretch>
            <a:fillRect/>
          </a:stretch>
        </p:blipFill>
        <p:spPr>
          <a:xfrm>
            <a:off x="1881092" y="4906639"/>
            <a:ext cx="502857" cy="318095"/>
          </a:xfrm>
          <a:prstGeom prst="rect">
            <a:avLst/>
          </a:prstGeom>
        </p:spPr>
      </p:pic>
      <p:pic>
        <p:nvPicPr>
          <p:cNvPr id="14" name="图片 13" descr="\documentclass{article}&#10;\newcommand{\ud}{\mathrm{d}}&#10;\newcommand{\ue}{\mathrm{e}}&#10;\newcommand{\uj}{\mathrm{j}}&#10;\usepackage{amsmath}&#10;\pagestyle{empty}&#10;\begin{document}&#10;&#10;$\dot{x}(t)$&#10;&#10;&#10;\end{document}" title="IguanaTex Bitmap Display">
            <a:extLst>
              <a:ext uri="{FF2B5EF4-FFF2-40B4-BE49-F238E27FC236}">
                <a16:creationId xmlns:a16="http://schemas.microsoft.com/office/drawing/2014/main" id="{9113FAAA-89CA-4A62-A632-EC0A3AD9B208}"/>
              </a:ext>
            </a:extLst>
          </p:cNvPr>
          <p:cNvPicPr>
            <a:picLocks noChangeAspect="1"/>
          </p:cNvPicPr>
          <p:nvPr>
            <p:custDataLst>
              <p:tags r:id="rId9"/>
            </p:custDataLst>
          </p:nvPr>
        </p:nvPicPr>
        <p:blipFill>
          <a:blip r:embed="rId24"/>
          <a:stretch>
            <a:fillRect/>
          </a:stretch>
        </p:blipFill>
        <p:spPr>
          <a:xfrm>
            <a:off x="4368854" y="4898687"/>
            <a:ext cx="502857" cy="318095"/>
          </a:xfrm>
          <a:prstGeom prst="rect">
            <a:avLst/>
          </a:prstGeom>
        </p:spPr>
      </p:pic>
      <p:pic>
        <p:nvPicPr>
          <p:cNvPr id="15" name="图片 14" descr="\documentclass{article}&#10;\newcommand{\ud}{\mathrm{d}}&#10;\newcommand{\ue}{\mathrm{e}}&#10;\newcommand{\uj}{\mathrm{j}}&#10;\usepackage{amsmath}&#10;\pagestyle{empty}&#10;\begin{document}&#10;&#10;$x(t)$&#10;&#10;&#10;\end{document}" title="IguanaTex Bitmap Display">
            <a:extLst>
              <a:ext uri="{FF2B5EF4-FFF2-40B4-BE49-F238E27FC236}">
                <a16:creationId xmlns:a16="http://schemas.microsoft.com/office/drawing/2014/main" id="{E8493911-C883-47EB-B633-016C23AEFFCA}"/>
              </a:ext>
            </a:extLst>
          </p:cNvPr>
          <p:cNvPicPr>
            <a:picLocks noChangeAspect="1"/>
          </p:cNvPicPr>
          <p:nvPr>
            <p:custDataLst>
              <p:tags r:id="rId10"/>
            </p:custDataLst>
          </p:nvPr>
        </p:nvPicPr>
        <p:blipFill>
          <a:blip r:embed="rId22"/>
          <a:stretch>
            <a:fillRect/>
          </a:stretch>
        </p:blipFill>
        <p:spPr>
          <a:xfrm>
            <a:off x="6856616" y="4903756"/>
            <a:ext cx="486832" cy="307959"/>
          </a:xfrm>
          <a:prstGeom prst="rect">
            <a:avLst/>
          </a:prstGeom>
        </p:spPr>
      </p:pic>
      <p:pic>
        <p:nvPicPr>
          <p:cNvPr id="7" name="图片 6" descr="\documentclass{article}&#10;\usepackage{amsmath}&#10;\usepackage{color}&#10;\newcommand{\ud}{\mathrm{d}}&#10;\newcommand{\ue}{\mathrm{e}}&#10;\newcommand{\uj}{\mathrm{j}}&#10;\pagestyle{empty}&#10;\begin{document}&#10;&#10;\begin{displaymath}&#10;\textcolor[RGB]{0,112,192}{&#10;x(t)=\textrm{Re}[\dot{x}(t)]&#10;}&#10;\end{displaymath}&#10;&#10;\end{document}" title="IguanaTex Bitmap Display">
            <a:extLst>
              <a:ext uri="{FF2B5EF4-FFF2-40B4-BE49-F238E27FC236}">
                <a16:creationId xmlns:a16="http://schemas.microsoft.com/office/drawing/2014/main" id="{148755A4-6B16-4988-A1D2-733815B67FD1}"/>
              </a:ext>
            </a:extLst>
          </p:cNvPr>
          <p:cNvPicPr>
            <a:picLocks noChangeAspect="1"/>
          </p:cNvPicPr>
          <p:nvPr>
            <p:custDataLst>
              <p:tags r:id="rId11"/>
            </p:custDataLst>
          </p:nvPr>
        </p:nvPicPr>
        <p:blipFill>
          <a:blip r:embed="rId25"/>
          <a:stretch>
            <a:fillRect/>
          </a:stretch>
        </p:blipFill>
        <p:spPr>
          <a:xfrm>
            <a:off x="8106340" y="4886636"/>
            <a:ext cx="2053647" cy="325079"/>
          </a:xfrm>
          <a:prstGeom prst="rect">
            <a:avLst/>
          </a:prstGeom>
        </p:spPr>
      </p:pic>
      <p:pic>
        <p:nvPicPr>
          <p:cNvPr id="19" name="图片 18" descr="\documentclass{article}&#10;\newcommand{\ud}{\mathrm{d}}&#10;\newcommand{\ue}{\mathrm{e}}&#10;\newcommand{\uj}{\mathrm{j}}&#10;\usepackage{amsmath}&#10;\pagestyle{empty}&#10;\begin{document}&#10;&#10;$x(t)$&#10;&#10;&#10;\end{document}" title="IguanaTex Bitmap Display">
            <a:extLst>
              <a:ext uri="{FF2B5EF4-FFF2-40B4-BE49-F238E27FC236}">
                <a16:creationId xmlns:a16="http://schemas.microsoft.com/office/drawing/2014/main" id="{8A4E3284-DA61-4863-BAE0-904155665C44}"/>
              </a:ext>
            </a:extLst>
          </p:cNvPr>
          <p:cNvPicPr>
            <a:picLocks noChangeAspect="1"/>
          </p:cNvPicPr>
          <p:nvPr>
            <p:custDataLst>
              <p:tags r:id="rId12"/>
            </p:custDataLst>
          </p:nvPr>
        </p:nvPicPr>
        <p:blipFill>
          <a:blip r:embed="rId22"/>
          <a:stretch>
            <a:fillRect/>
          </a:stretch>
        </p:blipFill>
        <p:spPr>
          <a:xfrm>
            <a:off x="1897117" y="5477279"/>
            <a:ext cx="486832" cy="307959"/>
          </a:xfrm>
          <a:prstGeom prst="rect">
            <a:avLst/>
          </a:prstGeom>
        </p:spPr>
      </p:pic>
      <p:pic>
        <p:nvPicPr>
          <p:cNvPr id="20" name="图片 19" descr="\documentclass{article}&#10;\newcommand{\ud}{\mathrm{d}}&#10;\newcommand{\ue}{\mathrm{e}}&#10;\newcommand{\uj}{\mathrm{j}}&#10;\usepackage{amsmath}&#10;\pagestyle{empty}&#10;\begin{document}&#10;&#10;$x(t)$&#10;&#10;&#10;\end{document}" title="IguanaTex Bitmap Display">
            <a:extLst>
              <a:ext uri="{FF2B5EF4-FFF2-40B4-BE49-F238E27FC236}">
                <a16:creationId xmlns:a16="http://schemas.microsoft.com/office/drawing/2014/main" id="{2CD6DC89-5E03-4D25-B865-A37D4A6ABC62}"/>
              </a:ext>
            </a:extLst>
          </p:cNvPr>
          <p:cNvPicPr>
            <a:picLocks noChangeAspect="1"/>
          </p:cNvPicPr>
          <p:nvPr>
            <p:custDataLst>
              <p:tags r:id="rId13"/>
            </p:custDataLst>
          </p:nvPr>
        </p:nvPicPr>
        <p:blipFill>
          <a:blip r:embed="rId22"/>
          <a:stretch>
            <a:fillRect/>
          </a:stretch>
        </p:blipFill>
        <p:spPr>
          <a:xfrm>
            <a:off x="4813042" y="5481923"/>
            <a:ext cx="486832" cy="307959"/>
          </a:xfrm>
          <a:prstGeom prst="rect">
            <a:avLst/>
          </a:prstGeom>
        </p:spPr>
      </p:pic>
      <p:pic>
        <p:nvPicPr>
          <p:cNvPr id="21" name="图片 20" descr="\documentclass{article}&#10;\newcommand{\ud}{\mathrm{d}}&#10;\newcommand{\ue}{\mathrm{e}}&#10;\newcommand{\uj}{\mathrm{j}}&#10;\usepackage{amsmath}&#10;\pagestyle{empty}&#10;\begin{document}&#10;&#10;$x(t)$&#10;&#10;&#10;\end{document}" title="IguanaTex Bitmap Display">
            <a:extLst>
              <a:ext uri="{FF2B5EF4-FFF2-40B4-BE49-F238E27FC236}">
                <a16:creationId xmlns:a16="http://schemas.microsoft.com/office/drawing/2014/main" id="{DE808AAB-8DE1-450C-9995-9CB71C6686FF}"/>
              </a:ext>
            </a:extLst>
          </p:cNvPr>
          <p:cNvPicPr>
            <a:picLocks noChangeAspect="1"/>
          </p:cNvPicPr>
          <p:nvPr>
            <p:custDataLst>
              <p:tags r:id="rId14"/>
            </p:custDataLst>
          </p:nvPr>
        </p:nvPicPr>
        <p:blipFill>
          <a:blip r:embed="rId22"/>
          <a:stretch>
            <a:fillRect/>
          </a:stretch>
        </p:blipFill>
        <p:spPr>
          <a:xfrm>
            <a:off x="11179269" y="5477279"/>
            <a:ext cx="486832" cy="307959"/>
          </a:xfrm>
          <a:prstGeom prst="rect">
            <a:avLst/>
          </a:prstGeom>
        </p:spPr>
      </p:pic>
      <p:pic>
        <p:nvPicPr>
          <p:cNvPr id="22" name="图片 21" descr="\documentclass{article}&#10;\newcommand{\ud}{\mathrm{d}}&#10;\newcommand{\ue}{\mathrm{e}}&#10;\newcommand{\uj}{\mathrm{j}}&#10;\usepackage{amsmath}&#10;\pagestyle{empty}&#10;\begin{document}&#10;&#10;$\dot{x}(t)$&#10;&#10;&#10;\end{document}" title="IguanaTex Bitmap Display">
            <a:extLst>
              <a:ext uri="{FF2B5EF4-FFF2-40B4-BE49-F238E27FC236}">
                <a16:creationId xmlns:a16="http://schemas.microsoft.com/office/drawing/2014/main" id="{F16CBC10-D8EA-4337-8217-E9EEB3A05992}"/>
              </a:ext>
            </a:extLst>
          </p:cNvPr>
          <p:cNvPicPr>
            <a:picLocks noChangeAspect="1"/>
          </p:cNvPicPr>
          <p:nvPr>
            <p:custDataLst>
              <p:tags r:id="rId15"/>
            </p:custDataLst>
          </p:nvPr>
        </p:nvPicPr>
        <p:blipFill>
          <a:blip r:embed="rId24"/>
          <a:stretch>
            <a:fillRect/>
          </a:stretch>
        </p:blipFill>
        <p:spPr>
          <a:xfrm>
            <a:off x="8754869" y="5471885"/>
            <a:ext cx="502857" cy="318095"/>
          </a:xfrm>
          <a:prstGeom prst="rect">
            <a:avLst/>
          </a:prstGeom>
        </p:spPr>
      </p:pic>
    </p:spTree>
    <p:extLst>
      <p:ext uri="{BB962C8B-B14F-4D97-AF65-F5344CB8AC3E}">
        <p14:creationId xmlns:p14="http://schemas.microsoft.com/office/powerpoint/2010/main" val="36989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C28A8-2E05-45FA-98E8-B0162D956985}"/>
              </a:ext>
            </a:extLst>
          </p:cNvPr>
          <p:cNvSpPr>
            <a:spLocks noGrp="1"/>
          </p:cNvSpPr>
          <p:nvPr>
            <p:ph type="title"/>
          </p:nvPr>
        </p:nvSpPr>
        <p:spPr/>
        <p:txBody>
          <a:bodyPr/>
          <a:lstStyle/>
          <a:p>
            <a:r>
              <a:rPr lang="zh-CN" altLang="en-US"/>
              <a:t>运算规则 </a:t>
            </a:r>
            <a:endParaRPr lang="zh-CN" altLang="en-US" dirty="0"/>
          </a:p>
        </p:txBody>
      </p:sp>
      <p:sp>
        <p:nvSpPr>
          <p:cNvPr id="3" name="内容占位符 2">
            <a:extLst>
              <a:ext uri="{FF2B5EF4-FFF2-40B4-BE49-F238E27FC236}">
                <a16:creationId xmlns:a16="http://schemas.microsoft.com/office/drawing/2014/main" id="{C01183C2-36C4-4FA5-AF0A-121B3F9B1E25}"/>
              </a:ext>
            </a:extLst>
          </p:cNvPr>
          <p:cNvSpPr>
            <a:spLocks noGrp="1"/>
          </p:cNvSpPr>
          <p:nvPr>
            <p:ph idx="1"/>
          </p:nvPr>
        </p:nvSpPr>
        <p:spPr/>
        <p:txBody>
          <a:bodyPr/>
          <a:lstStyle/>
          <a:p>
            <a:pPr lvl="0"/>
            <a:r>
              <a:rPr lang="zh-CN" altLang="en-US" dirty="0"/>
              <a:t>若</a:t>
            </a:r>
            <a:endParaRPr lang="en-US" altLang="zh-CN" dirty="0"/>
          </a:p>
          <a:p>
            <a:pPr lvl="0"/>
            <a:endParaRPr lang="en-US" altLang="zh-CN" dirty="0"/>
          </a:p>
          <a:p>
            <a:pPr lvl="0"/>
            <a:r>
              <a:rPr lang="zh-CN" altLang="en-US" dirty="0"/>
              <a:t>因为                                                                     则：</a:t>
            </a:r>
            <a:endParaRPr lang="en-US" altLang="zh-CN" dirty="0"/>
          </a:p>
          <a:p>
            <a:pPr lvl="0"/>
            <a:endParaRPr lang="en-US" altLang="zh-CN" dirty="0"/>
          </a:p>
          <a:p>
            <a:r>
              <a:rPr lang="zh-CN" altLang="en-US" dirty="0"/>
              <a:t>因为</a:t>
            </a:r>
            <a:r>
              <a:rPr lang="en-US" altLang="zh-CN" dirty="0"/>
              <a:t>                                                                                          </a:t>
            </a:r>
            <a:r>
              <a:rPr lang="zh-CN" altLang="en-US" dirty="0"/>
              <a:t>则：</a:t>
            </a:r>
            <a:endParaRPr lang="en-US" altLang="zh-CN" dirty="0"/>
          </a:p>
          <a:p>
            <a:endParaRPr lang="en-US" altLang="zh-CN" dirty="0"/>
          </a:p>
          <a:p>
            <a:r>
              <a:rPr lang="zh-CN" altLang="en-US" dirty="0"/>
              <a:t>因为</a:t>
            </a:r>
            <a:r>
              <a:rPr lang="en-US" altLang="zh-CN" dirty="0"/>
              <a:t>                                                                                          </a:t>
            </a:r>
            <a:r>
              <a:rPr lang="zh-CN" altLang="en-US" dirty="0"/>
              <a:t>则：</a:t>
            </a:r>
            <a:endParaRPr lang="en-US" altLang="zh-CN" dirty="0"/>
          </a:p>
          <a:p>
            <a:endParaRPr lang="en-US" altLang="zh-CN" dirty="0"/>
          </a:p>
        </p:txBody>
      </p:sp>
      <p:graphicFrame>
        <p:nvGraphicFramePr>
          <p:cNvPr id="4" name="内容占位符 3 1">
            <a:extLst>
              <a:ext uri="{FF2B5EF4-FFF2-40B4-BE49-F238E27FC236}">
                <a16:creationId xmlns:a16="http://schemas.microsoft.com/office/drawing/2014/main" id="{CFE636D8-B52D-4A14-9C21-A3209BE9354B}"/>
              </a:ext>
            </a:extLst>
          </p:cNvPr>
          <p:cNvGraphicFramePr>
            <a:graphicFrameLocks noChangeAspect="1"/>
          </p:cNvGraphicFramePr>
          <p:nvPr/>
        </p:nvGraphicFramePr>
        <p:xfrm>
          <a:off x="5364364" y="1530995"/>
          <a:ext cx="2774160" cy="353520"/>
        </p:xfrm>
        <a:graphic>
          <a:graphicData uri="http://schemas.openxmlformats.org/presentationml/2006/ole">
            <mc:AlternateContent xmlns:mc="http://schemas.openxmlformats.org/markup-compatibility/2006">
              <mc:Choice xmlns:v="urn:schemas-microsoft-com:vml" Requires="v">
                <p:oleObj spid="_x0000_s20500" name="Formula" r:id="rId7" imgW="1387080" imgH="176760" progId="Equation.Ribbit">
                  <p:embed/>
                </p:oleObj>
              </mc:Choice>
              <mc:Fallback>
                <p:oleObj name="Formula" r:id="rId7" imgW="1387080" imgH="176760" progId="Equation.Ribbit">
                  <p:embed/>
                  <p:pic>
                    <p:nvPicPr>
                      <p:cNvPr id="4" name="内容占位符 3 1">
                        <a:extLst>
                          <a:ext uri="{FF2B5EF4-FFF2-40B4-BE49-F238E27FC236}">
                            <a16:creationId xmlns:a16="http://schemas.microsoft.com/office/drawing/2014/main" id="{CFE636D8-B52D-4A14-9C21-A3209BE9354B}"/>
                          </a:ext>
                        </a:extLst>
                      </p:cNvPr>
                      <p:cNvPicPr/>
                      <p:nvPr/>
                    </p:nvPicPr>
                    <p:blipFill>
                      <a:blip r:embed="rId8"/>
                      <a:stretch>
                        <a:fillRect/>
                      </a:stretch>
                    </p:blipFill>
                    <p:spPr>
                      <a:xfrm>
                        <a:off x="5364364" y="1530995"/>
                        <a:ext cx="2774160" cy="35352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6A702ED-F125-410F-9A41-348154EFDABE}"/>
              </a:ext>
            </a:extLst>
          </p:cNvPr>
          <p:cNvGraphicFramePr>
            <a:graphicFrameLocks noChangeAspect="1"/>
          </p:cNvGraphicFramePr>
          <p:nvPr/>
        </p:nvGraphicFramePr>
        <p:xfrm>
          <a:off x="5364364" y="2007465"/>
          <a:ext cx="2448720" cy="371520"/>
        </p:xfrm>
        <a:graphic>
          <a:graphicData uri="http://schemas.openxmlformats.org/presentationml/2006/ole">
            <mc:AlternateContent xmlns:mc="http://schemas.openxmlformats.org/markup-compatibility/2006">
              <mc:Choice xmlns:v="urn:schemas-microsoft-com:vml" Requires="v">
                <p:oleObj spid="_x0000_s20501" name="Formula" r:id="rId9" imgW="1224360" imgH="185760" progId="Equation.Ribbit">
                  <p:embed/>
                </p:oleObj>
              </mc:Choice>
              <mc:Fallback>
                <p:oleObj name="Formula" r:id="rId9" imgW="1224360" imgH="185760" progId="Equation.Ribbit">
                  <p:embed/>
                  <p:pic>
                    <p:nvPicPr>
                      <p:cNvPr id="5" name="对象 4">
                        <a:extLst>
                          <a:ext uri="{FF2B5EF4-FFF2-40B4-BE49-F238E27FC236}">
                            <a16:creationId xmlns:a16="http://schemas.microsoft.com/office/drawing/2014/main" id="{46A702ED-F125-410F-9A41-348154EFDABE}"/>
                          </a:ext>
                        </a:extLst>
                      </p:cNvPr>
                      <p:cNvPicPr/>
                      <p:nvPr/>
                    </p:nvPicPr>
                    <p:blipFill>
                      <a:blip r:embed="rId10"/>
                      <a:stretch>
                        <a:fillRect/>
                      </a:stretch>
                    </p:blipFill>
                    <p:spPr>
                      <a:xfrm>
                        <a:off x="5364364" y="2007465"/>
                        <a:ext cx="2448720" cy="371520"/>
                      </a:xfrm>
                      <a:prstGeom prst="rect">
                        <a:avLst/>
                      </a:prstGeom>
                    </p:spPr>
                  </p:pic>
                </p:oleObj>
              </mc:Fallback>
            </mc:AlternateContent>
          </a:graphicData>
        </a:graphic>
      </p:graphicFrame>
      <p:graphicFrame>
        <p:nvGraphicFramePr>
          <p:cNvPr id="6" name="内容占位符 3 2">
            <a:extLst>
              <a:ext uri="{FF2B5EF4-FFF2-40B4-BE49-F238E27FC236}">
                <a16:creationId xmlns:a16="http://schemas.microsoft.com/office/drawing/2014/main" id="{85B7E1C1-DA24-4D0E-9475-A8FF304A0853}"/>
              </a:ext>
            </a:extLst>
          </p:cNvPr>
          <p:cNvGraphicFramePr>
            <a:graphicFrameLocks noChangeAspect="1"/>
          </p:cNvGraphicFramePr>
          <p:nvPr/>
        </p:nvGraphicFramePr>
        <p:xfrm>
          <a:off x="1283983" y="1550615"/>
          <a:ext cx="2792160" cy="353520"/>
        </p:xfrm>
        <a:graphic>
          <a:graphicData uri="http://schemas.openxmlformats.org/presentationml/2006/ole">
            <mc:AlternateContent xmlns:mc="http://schemas.openxmlformats.org/markup-compatibility/2006">
              <mc:Choice xmlns:v="urn:schemas-microsoft-com:vml" Requires="v">
                <p:oleObj spid="_x0000_s20502" name="Formula" r:id="rId11" imgW="1396080" imgH="176760" progId="Equation.Ribbit">
                  <p:embed/>
                </p:oleObj>
              </mc:Choice>
              <mc:Fallback>
                <p:oleObj name="Formula" r:id="rId11" imgW="1396080" imgH="176760" progId="Equation.Ribbit">
                  <p:embed/>
                  <p:pic>
                    <p:nvPicPr>
                      <p:cNvPr id="6" name="内容占位符 3 2">
                        <a:extLst>
                          <a:ext uri="{FF2B5EF4-FFF2-40B4-BE49-F238E27FC236}">
                            <a16:creationId xmlns:a16="http://schemas.microsoft.com/office/drawing/2014/main" id="{85B7E1C1-DA24-4D0E-9475-A8FF304A0853}"/>
                          </a:ext>
                        </a:extLst>
                      </p:cNvPr>
                      <p:cNvPicPr/>
                      <p:nvPr/>
                    </p:nvPicPr>
                    <p:blipFill>
                      <a:blip r:embed="rId12"/>
                      <a:stretch>
                        <a:fillRect/>
                      </a:stretch>
                    </p:blipFill>
                    <p:spPr>
                      <a:xfrm>
                        <a:off x="1283983" y="1550615"/>
                        <a:ext cx="2792160" cy="35352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47A96AE0-74A9-40C7-BAA9-312F76F94791}"/>
              </a:ext>
            </a:extLst>
          </p:cNvPr>
          <p:cNvGraphicFramePr>
            <a:graphicFrameLocks noChangeAspect="1"/>
          </p:cNvGraphicFramePr>
          <p:nvPr/>
        </p:nvGraphicFramePr>
        <p:xfrm>
          <a:off x="1283983" y="2014460"/>
          <a:ext cx="2504880" cy="371520"/>
        </p:xfrm>
        <a:graphic>
          <a:graphicData uri="http://schemas.openxmlformats.org/presentationml/2006/ole">
            <mc:AlternateContent xmlns:mc="http://schemas.openxmlformats.org/markup-compatibility/2006">
              <mc:Choice xmlns:v="urn:schemas-microsoft-com:vml" Requires="v">
                <p:oleObj spid="_x0000_s20503" name="Formula" r:id="rId13" imgW="1252440" imgH="185760" progId="Equation.Ribbit">
                  <p:embed/>
                </p:oleObj>
              </mc:Choice>
              <mc:Fallback>
                <p:oleObj name="Formula" r:id="rId13" imgW="1252440" imgH="185760" progId="Equation.Ribbit">
                  <p:embed/>
                  <p:pic>
                    <p:nvPicPr>
                      <p:cNvPr id="7" name="对象 6">
                        <a:extLst>
                          <a:ext uri="{FF2B5EF4-FFF2-40B4-BE49-F238E27FC236}">
                            <a16:creationId xmlns:a16="http://schemas.microsoft.com/office/drawing/2014/main" id="{47A96AE0-74A9-40C7-BAA9-312F76F94791}"/>
                          </a:ext>
                        </a:extLst>
                      </p:cNvPr>
                      <p:cNvPicPr/>
                      <p:nvPr/>
                    </p:nvPicPr>
                    <p:blipFill>
                      <a:blip r:embed="rId14"/>
                      <a:stretch>
                        <a:fillRect/>
                      </a:stretch>
                    </p:blipFill>
                    <p:spPr>
                      <a:xfrm>
                        <a:off x="1283983" y="2014460"/>
                        <a:ext cx="2504880" cy="37152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6E63EBBA-4360-4473-B523-4E351E78F5A9}"/>
              </a:ext>
            </a:extLst>
          </p:cNvPr>
          <p:cNvGraphicFramePr>
            <a:graphicFrameLocks noChangeAspect="1"/>
          </p:cNvGraphicFramePr>
          <p:nvPr/>
        </p:nvGraphicFramePr>
        <p:xfrm>
          <a:off x="1457869" y="2697633"/>
          <a:ext cx="3754800" cy="353520"/>
        </p:xfrm>
        <a:graphic>
          <a:graphicData uri="http://schemas.openxmlformats.org/presentationml/2006/ole">
            <mc:AlternateContent xmlns:mc="http://schemas.openxmlformats.org/markup-compatibility/2006">
              <mc:Choice xmlns:v="urn:schemas-microsoft-com:vml" Requires="v">
                <p:oleObj spid="_x0000_s20504" name="Formula" r:id="rId15" imgW="1877400" imgH="176760" progId="Equation.Ribbit">
                  <p:embed/>
                </p:oleObj>
              </mc:Choice>
              <mc:Fallback>
                <p:oleObj name="Formula" r:id="rId15" imgW="1877400" imgH="176760" progId="Equation.Ribbit">
                  <p:embed/>
                  <p:pic>
                    <p:nvPicPr>
                      <p:cNvPr id="8" name="对象 7">
                        <a:extLst>
                          <a:ext uri="{FF2B5EF4-FFF2-40B4-BE49-F238E27FC236}">
                            <a16:creationId xmlns:a16="http://schemas.microsoft.com/office/drawing/2014/main" id="{6E63EBBA-4360-4473-B523-4E351E78F5A9}"/>
                          </a:ext>
                        </a:extLst>
                      </p:cNvPr>
                      <p:cNvPicPr/>
                      <p:nvPr/>
                    </p:nvPicPr>
                    <p:blipFill>
                      <a:blip r:embed="rId16"/>
                      <a:stretch>
                        <a:fillRect/>
                      </a:stretch>
                    </p:blipFill>
                    <p:spPr>
                      <a:xfrm>
                        <a:off x="1457869" y="2697633"/>
                        <a:ext cx="3754800" cy="35352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0DC700E-B5CE-448C-B0DD-5B2022CEFBD1}"/>
              </a:ext>
            </a:extLst>
          </p:cNvPr>
          <p:cNvGraphicFramePr>
            <a:graphicFrameLocks noChangeAspect="1"/>
          </p:cNvGraphicFramePr>
          <p:nvPr/>
        </p:nvGraphicFramePr>
        <p:xfrm>
          <a:off x="6388204" y="2697633"/>
          <a:ext cx="3198240" cy="353520"/>
        </p:xfrm>
        <a:graphic>
          <a:graphicData uri="http://schemas.openxmlformats.org/presentationml/2006/ole">
            <mc:AlternateContent xmlns:mc="http://schemas.openxmlformats.org/markup-compatibility/2006">
              <mc:Choice xmlns:v="urn:schemas-microsoft-com:vml" Requires="v">
                <p:oleObj spid="_x0000_s20505" name="Formula" r:id="rId17" imgW="1599120" imgH="176760" progId="Equation.Ribbit">
                  <p:embed/>
                </p:oleObj>
              </mc:Choice>
              <mc:Fallback>
                <p:oleObj name="Formula" r:id="rId17" imgW="1599120" imgH="176760" progId="Equation.Ribbit">
                  <p:embed/>
                  <p:pic>
                    <p:nvPicPr>
                      <p:cNvPr id="9" name="对象 8">
                        <a:extLst>
                          <a:ext uri="{FF2B5EF4-FFF2-40B4-BE49-F238E27FC236}">
                            <a16:creationId xmlns:a16="http://schemas.microsoft.com/office/drawing/2014/main" id="{70DC700E-B5CE-448C-B0DD-5B2022CEFBD1}"/>
                          </a:ext>
                        </a:extLst>
                      </p:cNvPr>
                      <p:cNvPicPr/>
                      <p:nvPr/>
                    </p:nvPicPr>
                    <p:blipFill>
                      <a:blip r:embed="rId18"/>
                      <a:stretch>
                        <a:fillRect/>
                      </a:stretch>
                    </p:blipFill>
                    <p:spPr>
                      <a:xfrm>
                        <a:off x="6388204" y="2697633"/>
                        <a:ext cx="3198240" cy="353520"/>
                      </a:xfrm>
                      <a:prstGeom prst="rect">
                        <a:avLst/>
                      </a:prstGeom>
                      <a:ln w="19050">
                        <a:noFill/>
                      </a:ln>
                    </p:spPr>
                  </p:pic>
                </p:oleObj>
              </mc:Fallback>
            </mc:AlternateContent>
          </a:graphicData>
        </a:graphic>
      </p:graphicFrame>
      <p:sp>
        <p:nvSpPr>
          <p:cNvPr id="14" name="矩形 13">
            <a:extLst>
              <a:ext uri="{FF2B5EF4-FFF2-40B4-BE49-F238E27FC236}">
                <a16:creationId xmlns:a16="http://schemas.microsoft.com/office/drawing/2014/main" id="{8260D3CE-5AE6-4AA1-B607-06799BFD00FB}"/>
              </a:ext>
            </a:extLst>
          </p:cNvPr>
          <p:cNvSpPr/>
          <p:nvPr/>
        </p:nvSpPr>
        <p:spPr>
          <a:xfrm>
            <a:off x="6275718" y="2610522"/>
            <a:ext cx="3478627" cy="492833"/>
          </a:xfrm>
          <a:prstGeom prst="rect">
            <a:avLst/>
          </a:prstGeom>
          <a:no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0425AEF-EC2A-476D-BE8E-E383C0DB0B1F}"/>
              </a:ext>
            </a:extLst>
          </p:cNvPr>
          <p:cNvSpPr/>
          <p:nvPr/>
        </p:nvSpPr>
        <p:spPr>
          <a:xfrm>
            <a:off x="7813084" y="3616346"/>
            <a:ext cx="2384256" cy="817109"/>
          </a:xfrm>
          <a:prstGeom prst="rect">
            <a:avLst/>
          </a:prstGeom>
          <a:no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7F262C2-906C-486E-8E7F-F15D81460606}"/>
              </a:ext>
            </a:extLst>
          </p:cNvPr>
          <p:cNvSpPr/>
          <p:nvPr/>
        </p:nvSpPr>
        <p:spPr>
          <a:xfrm>
            <a:off x="7816281" y="4796141"/>
            <a:ext cx="2381059" cy="817109"/>
          </a:xfrm>
          <a:prstGeom prst="rect">
            <a:avLst/>
          </a:prstGeom>
          <a:no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descr="\documentclass{article}&#10;\usepackage{amsmath}&#10;\usepackage{color}&#10;\newcommand{\ud}{\mathrm{d}}&#10;\newcommand{\ue}{\mathrm{e}}&#10;\newcommand{\uj}{\mathrm{j}}&#10;\pagestyle{empty}&#10;\begin{document}&#10;&#10;\begin{displaymath}&#10;\frac{\partial}{\partial t} x(t) \leftrightarrow \uj\omega \dot{x}(t)&#10;\end{displaymath}&#10;&#10;\end{document}" title="IguanaTex Bitmap Display">
            <a:extLst>
              <a:ext uri="{FF2B5EF4-FFF2-40B4-BE49-F238E27FC236}">
                <a16:creationId xmlns:a16="http://schemas.microsoft.com/office/drawing/2014/main" id="{6621D2E0-520D-4C99-99D3-50CD620D9BFF}"/>
              </a:ext>
            </a:extLst>
          </p:cNvPr>
          <p:cNvPicPr>
            <a:picLocks noChangeAspect="1"/>
          </p:cNvPicPr>
          <p:nvPr>
            <p:custDataLst>
              <p:tags r:id="rId2"/>
            </p:custDataLst>
          </p:nvPr>
        </p:nvPicPr>
        <p:blipFill>
          <a:blip r:embed="rId19"/>
          <a:stretch>
            <a:fillRect/>
          </a:stretch>
        </p:blipFill>
        <p:spPr>
          <a:xfrm>
            <a:off x="8015031" y="3692077"/>
            <a:ext cx="2075523" cy="631524"/>
          </a:xfrm>
          <a:prstGeom prst="rect">
            <a:avLst/>
          </a:prstGeom>
        </p:spPr>
      </p:pic>
      <p:pic>
        <p:nvPicPr>
          <p:cNvPr id="24" name="图片 23" descr="\documentclass{article}&#10;\usepackage{amsmath}&#10;\usepackage{color}&#10;\newcommand{\ud}{\mathrm{d}}&#10;\newcommand{\ue}{\mathrm{e}}&#10;\newcommand{\uj}{\mathrm{j}}&#10;\pagestyle{empty}&#10;\begin{document}&#10;&#10;\begin{displaymath}&#10;\frac{\partial}{\partial t} x(t)=-\omega A\sin{(\omega t+\varphi)} =\textrm{Re}[\uj\omega a \textrm{e}^{\uj\omega t}]&#10;\end{displaymath}&#10;&#10;\end{document}" title="IguanaTex Bitmap Display">
            <a:extLst>
              <a:ext uri="{FF2B5EF4-FFF2-40B4-BE49-F238E27FC236}">
                <a16:creationId xmlns:a16="http://schemas.microsoft.com/office/drawing/2014/main" id="{97385108-1C22-4DD6-8630-A701728A43D8}"/>
              </a:ext>
            </a:extLst>
          </p:cNvPr>
          <p:cNvPicPr>
            <a:picLocks noChangeAspect="1"/>
          </p:cNvPicPr>
          <p:nvPr>
            <p:custDataLst>
              <p:tags r:id="rId3"/>
            </p:custDataLst>
          </p:nvPr>
        </p:nvPicPr>
        <p:blipFill>
          <a:blip r:embed="rId20"/>
          <a:stretch>
            <a:fillRect/>
          </a:stretch>
        </p:blipFill>
        <p:spPr>
          <a:xfrm>
            <a:off x="1439668" y="3666720"/>
            <a:ext cx="5272950" cy="631524"/>
          </a:xfrm>
          <a:prstGeom prst="rect">
            <a:avLst/>
          </a:prstGeom>
        </p:spPr>
      </p:pic>
      <p:pic>
        <p:nvPicPr>
          <p:cNvPr id="27" name="图片 26" descr="\documentclass{article}&#10;\usepackage{amsmath}&#10;\usepackage{color}&#10;\newcommand{\ud}{\mathrm{d}}&#10;\newcommand{\ue}{\mathrm{e}}&#10;\newcommand{\uj}{\mathrm{j}}&#10;\pagestyle{empty}&#10;\begin{document}&#10;&#10;\begin{displaymath}&#10;\int x(t)\ud t = \frac{A\sin(\omega t+\varphi)}{\omega}=\textrm{Re}\left[\frac{a\ue^{\uj\omega t}}{\uj\omega} \right]\end{displaymath}&#10;&#10;\end{document}" title="IguanaTex Bitmap Display">
            <a:extLst>
              <a:ext uri="{FF2B5EF4-FFF2-40B4-BE49-F238E27FC236}">
                <a16:creationId xmlns:a16="http://schemas.microsoft.com/office/drawing/2014/main" id="{22E6D97A-805B-4F7C-A1DC-3D9E89CA9FE8}"/>
              </a:ext>
            </a:extLst>
          </p:cNvPr>
          <p:cNvPicPr>
            <a:picLocks noChangeAspect="1"/>
          </p:cNvPicPr>
          <p:nvPr>
            <p:custDataLst>
              <p:tags r:id="rId4"/>
            </p:custDataLst>
          </p:nvPr>
        </p:nvPicPr>
        <p:blipFill>
          <a:blip r:embed="rId21"/>
          <a:stretch>
            <a:fillRect/>
          </a:stretch>
        </p:blipFill>
        <p:spPr>
          <a:xfrm>
            <a:off x="1529239" y="4796141"/>
            <a:ext cx="5093807" cy="736476"/>
          </a:xfrm>
          <a:prstGeom prst="rect">
            <a:avLst/>
          </a:prstGeom>
        </p:spPr>
      </p:pic>
      <p:pic>
        <p:nvPicPr>
          <p:cNvPr id="30" name="图片 29" descr="\documentclass{article}&#10;\usepackage{amsmath}&#10;\usepackage{color}&#10;\newcommand{\ud}{\mathrm{d}}&#10;\newcommand{\ue}{\mathrm{e}}&#10;\newcommand{\uj}{\mathrm{j}}&#10;\pagestyle{empty}&#10;\begin{document}&#10;&#10;\begin{displaymath}&#10;\int x(t)\ud t \leftrightarrow \frac {\dot{x}(t)}{\uj\omega}&#10;\end{displaymath}&#10;&#10;\end{document}" title="IguanaTex Bitmap Display">
            <a:extLst>
              <a:ext uri="{FF2B5EF4-FFF2-40B4-BE49-F238E27FC236}">
                <a16:creationId xmlns:a16="http://schemas.microsoft.com/office/drawing/2014/main" id="{77A6B787-E117-4A4D-960F-D1BF7EFAA26C}"/>
              </a:ext>
            </a:extLst>
          </p:cNvPr>
          <p:cNvPicPr>
            <a:picLocks noChangeAspect="1"/>
          </p:cNvPicPr>
          <p:nvPr>
            <p:custDataLst>
              <p:tags r:id="rId5"/>
            </p:custDataLst>
          </p:nvPr>
        </p:nvPicPr>
        <p:blipFill>
          <a:blip r:embed="rId22"/>
          <a:stretch>
            <a:fillRect/>
          </a:stretch>
        </p:blipFill>
        <p:spPr>
          <a:xfrm>
            <a:off x="7949888" y="4835950"/>
            <a:ext cx="2140666" cy="696667"/>
          </a:xfrm>
          <a:prstGeom prst="rect">
            <a:avLst/>
          </a:prstGeom>
        </p:spPr>
      </p:pic>
    </p:spTree>
    <p:extLst>
      <p:ext uri="{BB962C8B-B14F-4D97-AF65-F5344CB8AC3E}">
        <p14:creationId xmlns:p14="http://schemas.microsoft.com/office/powerpoint/2010/main" val="412241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430D-DF9C-4BC4-A4BB-03EAF9F8AE98}"/>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64378B3D-C54D-47CB-A893-8BBA019F4D59}"/>
              </a:ext>
            </a:extLst>
          </p:cNvPr>
          <p:cNvSpPr>
            <a:spLocks noGrp="1"/>
          </p:cNvSpPr>
          <p:nvPr>
            <p:ph idx="1"/>
          </p:nvPr>
        </p:nvSpPr>
        <p:spPr/>
        <p:txBody>
          <a:bodyPr/>
          <a:lstStyle/>
          <a:p>
            <a:r>
              <a:rPr lang="zh-CN" altLang="en-US" dirty="0">
                <a:solidFill>
                  <a:schemeClr val="bg1">
                    <a:lumMod val="75000"/>
                  </a:schemeClr>
                </a:solidFill>
              </a:rPr>
              <a:t>信号的时域描述</a:t>
            </a:r>
            <a:endParaRPr lang="en-US" altLang="zh-CN" dirty="0">
              <a:solidFill>
                <a:schemeClr val="bg1">
                  <a:lumMod val="75000"/>
                </a:schemeClr>
              </a:solidFill>
            </a:endParaRPr>
          </a:p>
          <a:p>
            <a:r>
              <a:rPr lang="zh-CN" altLang="en-US" dirty="0"/>
              <a:t>信号的频域描述</a:t>
            </a:r>
            <a:endParaRPr lang="en-US" altLang="zh-CN" dirty="0"/>
          </a:p>
          <a:p>
            <a:r>
              <a:rPr lang="zh-CN" altLang="en-US" dirty="0"/>
              <a:t>典型信号的时域和频域</a:t>
            </a:r>
            <a:endParaRPr lang="en-US" altLang="zh-CN" dirty="0"/>
          </a:p>
          <a:p>
            <a:r>
              <a:rPr lang="zh-CN" altLang="en-US" dirty="0"/>
              <a:t>信号与系统的带宽</a:t>
            </a:r>
            <a:endParaRPr lang="en-US" altLang="zh-CN" dirty="0"/>
          </a:p>
          <a:p>
            <a:r>
              <a:rPr lang="zh-CN" altLang="en-US" dirty="0"/>
              <a:t>例：声音和音乐</a:t>
            </a:r>
          </a:p>
          <a:p>
            <a:pPr marL="0" indent="0">
              <a:buNone/>
            </a:pPr>
            <a:endParaRPr lang="zh-CN" altLang="en-US" dirty="0">
              <a:solidFill>
                <a:schemeClr val="bg1">
                  <a:lumMod val="75000"/>
                </a:schemeClr>
              </a:solidFill>
            </a:endParaRPr>
          </a:p>
        </p:txBody>
      </p:sp>
      <p:pic>
        <p:nvPicPr>
          <p:cNvPr id="4" name="Picture 2" descr="https://e2e.ti.com/cfs-file/__key/galleryfiles/00-00-00-08-88/Screen_2D00_Shot_2D00_2012_2D00_11_2D00_07_2D00_at_2D00_9.01.45_2D00_AM.png">
            <a:extLst>
              <a:ext uri="{FF2B5EF4-FFF2-40B4-BE49-F238E27FC236}">
                <a16:creationId xmlns:a16="http://schemas.microsoft.com/office/drawing/2014/main" id="{1E738651-F1FF-47AC-97D5-217176815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354" y="2952190"/>
            <a:ext cx="5532373" cy="328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25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zh-CN" altLang="en-US"/>
              <a:t>傅里叶变换</a:t>
            </a:r>
            <a:endParaRPr lang="en-US" altLang="zh-CN" dirty="0"/>
          </a:p>
        </p:txBody>
      </p:sp>
      <p:sp>
        <p:nvSpPr>
          <p:cNvPr id="376835" name="Rectangle 3"/>
          <p:cNvSpPr>
            <a:spLocks noGrp="1" noChangeArrowheads="1"/>
          </p:cNvSpPr>
          <p:nvPr>
            <p:ph type="body" idx="1"/>
          </p:nvPr>
        </p:nvSpPr>
        <p:spPr>
          <a:xfrm>
            <a:off x="439614" y="1317247"/>
            <a:ext cx="8804195" cy="3041330"/>
          </a:xfrm>
        </p:spPr>
        <p:txBody>
          <a:bodyPr/>
          <a:lstStyle/>
          <a:p>
            <a:r>
              <a:rPr lang="en-US" altLang="zh-CN" dirty="0"/>
              <a:t>1807</a:t>
            </a:r>
            <a:r>
              <a:rPr lang="zh-CN" altLang="en-US" dirty="0"/>
              <a:t>年，法国数学家、物理学家</a:t>
            </a:r>
            <a:r>
              <a:rPr lang="zh-CN" altLang="en-US" dirty="0">
                <a:solidFill>
                  <a:srgbClr val="0070C0"/>
                </a:solidFill>
              </a:rPr>
              <a:t>让 </a:t>
            </a:r>
            <a:r>
              <a:rPr lang="en-US" altLang="zh-CN" dirty="0">
                <a:solidFill>
                  <a:srgbClr val="0070C0"/>
                </a:solidFill>
              </a:rPr>
              <a:t>· </a:t>
            </a:r>
            <a:r>
              <a:rPr lang="zh-CN" altLang="en-US" dirty="0">
                <a:solidFill>
                  <a:srgbClr val="0070C0"/>
                </a:solidFill>
              </a:rPr>
              <a:t>巴普蒂斯 </a:t>
            </a:r>
            <a:r>
              <a:rPr lang="en-US" altLang="zh-CN" dirty="0">
                <a:solidFill>
                  <a:srgbClr val="0070C0"/>
                </a:solidFill>
              </a:rPr>
              <a:t>· </a:t>
            </a:r>
            <a:r>
              <a:rPr lang="zh-CN" altLang="en-US" dirty="0">
                <a:solidFill>
                  <a:srgbClr val="0070C0"/>
                </a:solidFill>
              </a:rPr>
              <a:t>约瑟夫 </a:t>
            </a:r>
            <a:r>
              <a:rPr lang="en-US" altLang="zh-CN" dirty="0">
                <a:solidFill>
                  <a:srgbClr val="0070C0"/>
                </a:solidFill>
              </a:rPr>
              <a:t>· </a:t>
            </a:r>
            <a:r>
              <a:rPr lang="zh-CN" altLang="en-US" dirty="0">
                <a:solidFill>
                  <a:srgbClr val="0070C0"/>
                </a:solidFill>
              </a:rPr>
              <a:t>傅里叶</a:t>
            </a:r>
            <a:r>
              <a:rPr lang="zh-CN" altLang="en-US" dirty="0"/>
              <a:t>向巴黎科学院呈交了题为“</a:t>
            </a:r>
            <a:r>
              <a:rPr lang="zh-CN" altLang="en-US" dirty="0">
                <a:solidFill>
                  <a:srgbClr val="0070C0"/>
                </a:solidFill>
              </a:rPr>
              <a:t>热的传播</a:t>
            </a:r>
            <a:r>
              <a:rPr lang="zh-CN" altLang="en-US" dirty="0"/>
              <a:t>” 的论文。</a:t>
            </a:r>
            <a:endParaRPr lang="en-US" altLang="zh-CN" dirty="0"/>
          </a:p>
          <a:p>
            <a:r>
              <a:rPr lang="zh-CN" altLang="en-US" dirty="0"/>
              <a:t>推导出著名的热传导方程 ，并在求解该方程时发现解函数可以由三角函数构成的级数形式表示，从而提出</a:t>
            </a:r>
            <a:r>
              <a:rPr lang="zh-CN" altLang="en-US" dirty="0">
                <a:solidFill>
                  <a:srgbClr val="B01F24"/>
                </a:solidFill>
              </a:rPr>
              <a:t>任一函数都可以展成三角函数的无穷级数</a:t>
            </a:r>
            <a:r>
              <a:rPr lang="zh-CN" altLang="en-US" dirty="0"/>
              <a:t>。</a:t>
            </a:r>
            <a:endParaRPr lang="en-US" altLang="zh-CN" dirty="0"/>
          </a:p>
          <a:p>
            <a:r>
              <a:rPr lang="zh-CN" altLang="en-US" dirty="0"/>
              <a:t>拉格朗日（ </a:t>
            </a:r>
            <a:r>
              <a:rPr lang="en-US" altLang="zh-CN" dirty="0"/>
              <a:t>1736—1813</a:t>
            </a:r>
            <a:r>
              <a:rPr lang="zh-CN" altLang="en-US" dirty="0"/>
              <a:t>）提出了强烈的反对。坚持认为傅里叶的方法无法表示带有棱角的信号，如在方波中出现的非连续变化。</a:t>
            </a:r>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86326" y="767241"/>
            <a:ext cx="1542755" cy="1956958"/>
          </a:xfrm>
          <a:prstGeom prst="rect">
            <a:avLst/>
          </a:prstGeom>
        </p:spPr>
      </p:pic>
      <p:sp>
        <p:nvSpPr>
          <p:cNvPr id="6" name="Rectangle 4"/>
          <p:cNvSpPr>
            <a:spLocks noChangeArrowheads="1"/>
          </p:cNvSpPr>
          <p:nvPr/>
        </p:nvSpPr>
        <p:spPr bwMode="auto">
          <a:xfrm>
            <a:off x="9243809" y="2724199"/>
            <a:ext cx="26277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defRPr/>
            </a:pPr>
            <a:r>
              <a:rPr lang="en-US" altLang="zh-CN" sz="1600" dirty="0">
                <a:solidFill>
                  <a:srgbClr val="333333"/>
                </a:solidFill>
              </a:rPr>
              <a:t>Jean-Baptiste Joseph Fourier</a:t>
            </a:r>
          </a:p>
          <a:p>
            <a:pPr algn="ctr">
              <a:defRPr/>
            </a:pPr>
            <a:r>
              <a:rPr lang="en-US" altLang="zh-CN" sz="1600" dirty="0">
                <a:solidFill>
                  <a:srgbClr val="333333"/>
                </a:solidFill>
              </a:rPr>
              <a:t>Mar 21, 1768—May 16, 1830</a:t>
            </a:r>
            <a:endParaRPr lang="zh-CN" altLang="en-US" sz="1600" b="1" dirty="0">
              <a:solidFill>
                <a:srgbClr val="333333"/>
              </a:solidFill>
              <a:effectLst>
                <a:outerShdw blurRad="38100" dist="38100" dir="2700000" algn="tl">
                  <a:srgbClr val="C0C0C0"/>
                </a:outerShdw>
              </a:effectLst>
            </a:endParaRPr>
          </a:p>
        </p:txBody>
      </p:sp>
      <p:sp>
        <p:nvSpPr>
          <p:cNvPr id="8" name="矩形 7">
            <a:extLst>
              <a:ext uri="{FF2B5EF4-FFF2-40B4-BE49-F238E27FC236}">
                <a16:creationId xmlns:a16="http://schemas.microsoft.com/office/drawing/2014/main" id="{2BC4015E-37B6-4839-B0B7-A7EAEBAD90C2}"/>
              </a:ext>
            </a:extLst>
          </p:cNvPr>
          <p:cNvSpPr/>
          <p:nvPr/>
        </p:nvSpPr>
        <p:spPr>
          <a:xfrm>
            <a:off x="10224653" y="5936535"/>
            <a:ext cx="1181193" cy="314344"/>
          </a:xfrm>
          <a:prstGeom prst="rect">
            <a:avLst/>
          </a:prstGeom>
          <a:solidFill>
            <a:srgbClr val="FCFEF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3">
            <a:extLst>
              <a:ext uri="{FF2B5EF4-FFF2-40B4-BE49-F238E27FC236}">
                <a16:creationId xmlns:a16="http://schemas.microsoft.com/office/drawing/2014/main" id="{399F2200-74BA-49E5-B39E-BD7E4C182D5E}"/>
              </a:ext>
            </a:extLst>
          </p:cNvPr>
          <p:cNvSpPr txBox="1">
            <a:spLocks noChangeArrowheads="1"/>
          </p:cNvSpPr>
          <p:nvPr/>
        </p:nvSpPr>
        <p:spPr>
          <a:xfrm>
            <a:off x="439614" y="4390945"/>
            <a:ext cx="9068370" cy="2029053"/>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1811</a:t>
            </a:r>
            <a:r>
              <a:rPr lang="zh-CN" altLang="en-US" dirty="0"/>
              <a:t>年又提交了经修改的论文，题目是“</a:t>
            </a:r>
            <a:r>
              <a:rPr lang="zh-CN" altLang="en-US" dirty="0">
                <a:solidFill>
                  <a:srgbClr val="0070C0"/>
                </a:solidFill>
              </a:rPr>
              <a:t>热在固体中的运动理论</a:t>
            </a:r>
            <a:r>
              <a:rPr lang="zh-CN" altLang="en-US" dirty="0"/>
              <a:t>”，获科学院大奖，却未正式发表。</a:t>
            </a:r>
            <a:endParaRPr lang="en-US" altLang="zh-CN" dirty="0"/>
          </a:p>
          <a:p>
            <a:r>
              <a:rPr lang="en-US" altLang="zh-CN" dirty="0"/>
              <a:t>1822</a:t>
            </a:r>
            <a:r>
              <a:rPr lang="zh-CN" altLang="en-US" dirty="0"/>
              <a:t>年，傅里叶终于出版了专著</a:t>
            </a:r>
            <a:r>
              <a:rPr lang="en-US" altLang="zh-CN" dirty="0">
                <a:solidFill>
                  <a:srgbClr val="0070C0"/>
                </a:solidFill>
              </a:rPr>
              <a:t>《</a:t>
            </a:r>
            <a:r>
              <a:rPr lang="zh-CN" altLang="en-US" dirty="0">
                <a:solidFill>
                  <a:srgbClr val="0070C0"/>
                </a:solidFill>
              </a:rPr>
              <a:t>热的解析理论</a:t>
            </a:r>
            <a:r>
              <a:rPr lang="en-US" altLang="zh-CN" dirty="0">
                <a:solidFill>
                  <a:srgbClr val="0070C0"/>
                </a:solidFill>
              </a:rPr>
              <a:t>》</a:t>
            </a:r>
            <a:r>
              <a:rPr lang="zh-CN" altLang="fr-FR" dirty="0"/>
              <a:t>（</a:t>
            </a:r>
            <a:r>
              <a:rPr lang="fr-FR" altLang="zh-CN" sz="1800" dirty="0"/>
              <a:t>Théorie </a:t>
            </a:r>
            <a:r>
              <a:rPr lang="en-US" altLang="zh-CN" sz="1800" dirty="0"/>
              <a:t>A</a:t>
            </a:r>
            <a:r>
              <a:rPr lang="fr-FR" altLang="zh-CN" sz="1800" dirty="0"/>
              <a:t>nalytique de la Chaleur</a:t>
            </a:r>
            <a:r>
              <a:rPr lang="zh-CN" altLang="fr-FR" sz="1800" dirty="0"/>
              <a:t>）</a:t>
            </a:r>
            <a:r>
              <a:rPr lang="zh-CN" altLang="en-US" dirty="0"/>
              <a:t>。</a:t>
            </a:r>
            <a:endParaRPr lang="en-US" altLang="zh-CN" dirty="0"/>
          </a:p>
          <a:p>
            <a:endParaRPr lang="zh-CN" altLang="en-US" dirty="0"/>
          </a:p>
          <a:p>
            <a:endParaRPr lang="zh-CN" altLang="en-US" dirty="0"/>
          </a:p>
        </p:txBody>
      </p:sp>
      <p:pic>
        <p:nvPicPr>
          <p:cNvPr id="20484" name="Picture 4" descr="https://upload.wikimedia.org/wikipedia/commons/thumb/3/30/Fourier_-_Th%C3%A9orie_analytique_de_la_chaleur%2C_1822.djvu/page9-2345px-Fourier_-_Th%C3%A9orie_analytique_de_la_chaleur%2C_1822.djvu.jpg">
            <a:extLst>
              <a:ext uri="{FF2B5EF4-FFF2-40B4-BE49-F238E27FC236}">
                <a16:creationId xmlns:a16="http://schemas.microsoft.com/office/drawing/2014/main" id="{F80A3174-3C77-42F3-BB04-987E29C905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7984" y="3405152"/>
            <a:ext cx="2151567" cy="301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67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zh-CN" altLang="en-US" dirty="0"/>
              <a:t>傅里叶分析</a:t>
            </a:r>
            <a:endParaRPr lang="en-US" altLang="zh-CN" dirty="0"/>
          </a:p>
        </p:txBody>
      </p:sp>
      <p:sp>
        <p:nvSpPr>
          <p:cNvPr id="376835" name="Rectangle 3"/>
          <p:cNvSpPr>
            <a:spLocks noGrp="1" noChangeArrowheads="1"/>
          </p:cNvSpPr>
          <p:nvPr>
            <p:ph type="body" idx="1"/>
          </p:nvPr>
        </p:nvSpPr>
        <p:spPr>
          <a:xfrm>
            <a:off x="439615" y="1567356"/>
            <a:ext cx="6369558" cy="3600623"/>
          </a:xfrm>
        </p:spPr>
        <p:txBody>
          <a:bodyPr/>
          <a:lstStyle/>
          <a:p>
            <a:r>
              <a:rPr lang="zh-CN" altLang="en-US" dirty="0"/>
              <a:t>傅里叶将欧拉、伯努利等人在一些特殊情形下应用的三角级数方法发展成内容丰富的一般理论。</a:t>
            </a:r>
            <a:endParaRPr lang="en-US" altLang="zh-CN" dirty="0"/>
          </a:p>
          <a:p>
            <a:r>
              <a:rPr lang="zh-CN" altLang="en-US" dirty="0"/>
              <a:t>傅里叶将物理问题数学化，并且引入强有力的数学分析工具，从而开创了数学物理方法的全新局面，深刻影响了数学、物理以及相关学科的发展。</a:t>
            </a:r>
            <a:endParaRPr lang="en-US" altLang="zh-CN" dirty="0"/>
          </a:p>
          <a:p>
            <a:r>
              <a:rPr lang="zh-CN" altLang="en-US" dirty="0"/>
              <a:t>傅里叶分析的思想和方法无论是理论上还是应用上，都具有重大的价值。</a:t>
            </a:r>
          </a:p>
          <a:p>
            <a:endParaRPr lang="zh-CN" altLang="en-US" dirty="0"/>
          </a:p>
        </p:txBody>
      </p:sp>
      <p:sp>
        <p:nvSpPr>
          <p:cNvPr id="8" name="矩形 7">
            <a:extLst>
              <a:ext uri="{FF2B5EF4-FFF2-40B4-BE49-F238E27FC236}">
                <a16:creationId xmlns:a16="http://schemas.microsoft.com/office/drawing/2014/main" id="{2BC4015E-37B6-4839-B0B7-A7EAEBAD90C2}"/>
              </a:ext>
            </a:extLst>
          </p:cNvPr>
          <p:cNvSpPr/>
          <p:nvPr/>
        </p:nvSpPr>
        <p:spPr>
          <a:xfrm>
            <a:off x="10224653" y="5936535"/>
            <a:ext cx="1181193" cy="314344"/>
          </a:xfrm>
          <a:prstGeom prst="rect">
            <a:avLst/>
          </a:prstGeom>
          <a:solidFill>
            <a:srgbClr val="FCFEF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a:extLst>
              <a:ext uri="{FF2B5EF4-FFF2-40B4-BE49-F238E27FC236}">
                <a16:creationId xmlns:a16="http://schemas.microsoft.com/office/drawing/2014/main" id="{94CB7D06-5D84-4D77-9F93-6F7D0536658A}"/>
              </a:ext>
            </a:extLst>
          </p:cNvPr>
          <p:cNvPicPr>
            <a:picLocks noChangeAspect="1"/>
          </p:cNvPicPr>
          <p:nvPr/>
        </p:nvPicPr>
        <p:blipFill>
          <a:blip r:embed="rId3"/>
          <a:stretch>
            <a:fillRect/>
          </a:stretch>
        </p:blipFill>
        <p:spPr>
          <a:xfrm>
            <a:off x="7116780" y="1715508"/>
            <a:ext cx="4395597" cy="3304318"/>
          </a:xfrm>
          <a:prstGeom prst="rect">
            <a:avLst/>
          </a:prstGeom>
        </p:spPr>
      </p:pic>
      <p:sp>
        <p:nvSpPr>
          <p:cNvPr id="9" name="Rectangle 3">
            <a:extLst>
              <a:ext uri="{FF2B5EF4-FFF2-40B4-BE49-F238E27FC236}">
                <a16:creationId xmlns:a16="http://schemas.microsoft.com/office/drawing/2014/main" id="{D030FC0C-687A-4795-B765-85CC6E59A4C4}"/>
              </a:ext>
            </a:extLst>
          </p:cNvPr>
          <p:cNvSpPr txBox="1">
            <a:spLocks noChangeArrowheads="1"/>
          </p:cNvSpPr>
          <p:nvPr/>
        </p:nvSpPr>
        <p:spPr>
          <a:xfrm>
            <a:off x="439615" y="5265176"/>
            <a:ext cx="11199010" cy="1130984"/>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rgbClr val="0070C0"/>
                </a:solidFill>
              </a:rPr>
              <a:t>任何电磁信号</a:t>
            </a:r>
            <a:r>
              <a:rPr lang="zh-CN" altLang="en-US" dirty="0"/>
              <a:t>都可以看做是</a:t>
            </a:r>
            <a:r>
              <a:rPr lang="zh-CN" altLang="en-US" dirty="0">
                <a:solidFill>
                  <a:srgbClr val="0070C0"/>
                </a:solidFill>
              </a:rPr>
              <a:t>由不同频率成分组成</a:t>
            </a:r>
            <a:r>
              <a:rPr lang="zh-CN" altLang="en-US" dirty="0"/>
              <a:t>，即由一组不同振幅、频率和相位的正弦波构造而成（叠加），其关系可用频域图表示。</a:t>
            </a:r>
          </a:p>
          <a:p>
            <a:endParaRPr lang="zh-CN" altLang="en-US" dirty="0"/>
          </a:p>
          <a:p>
            <a:endParaRPr lang="zh-CN" altLang="en-US" dirty="0"/>
          </a:p>
        </p:txBody>
      </p:sp>
    </p:spTree>
    <p:extLst>
      <p:ext uri="{BB962C8B-B14F-4D97-AF65-F5344CB8AC3E}">
        <p14:creationId xmlns:p14="http://schemas.microsoft.com/office/powerpoint/2010/main" val="46253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E427E96-4387-4D8A-9115-55C04E5E0A46}"/>
              </a:ext>
            </a:extLst>
          </p:cNvPr>
          <p:cNvSpPr/>
          <p:nvPr/>
        </p:nvSpPr>
        <p:spPr>
          <a:xfrm>
            <a:off x="2743200" y="1735974"/>
            <a:ext cx="8762261" cy="1113758"/>
          </a:xfrm>
          <a:prstGeom prst="rect">
            <a:avLst/>
          </a:prstGeom>
          <a:solidFill>
            <a:schemeClr val="accent3">
              <a:lumMod val="20000"/>
              <a:lumOff val="80000"/>
            </a:schemeClr>
          </a:solid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傅里叶级数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对于</a:t>
                </a:r>
                <a:r>
                  <a:rPr lang="zh-CN" altLang="en-US" dirty="0">
                    <a:solidFill>
                      <a:srgbClr val="0070C0"/>
                    </a:solidFill>
                  </a:rPr>
                  <a:t>周期信号</a:t>
                </a:r>
                <a:endParaRPr lang="en-US" altLang="zh-CN" dirty="0">
                  <a:solidFill>
                    <a:srgbClr val="0070C0"/>
                  </a:solidFill>
                </a:endParaRPr>
              </a:p>
              <a:p>
                <a:endParaRPr lang="en-US" altLang="zh-CN" dirty="0"/>
              </a:p>
              <a:p>
                <a:endParaRPr lang="en-US" altLang="zh-CN" dirty="0"/>
              </a:p>
              <a:p>
                <a:r>
                  <a:rPr lang="zh-CN" altLang="en-US" dirty="0"/>
                  <a:t>周期信号可分解为直流和许多余弦分量。</a:t>
                </a:r>
                <a:endParaRPr lang="en-US" altLang="zh-CN" dirty="0"/>
              </a:p>
              <a:p>
                <a:r>
                  <a:rPr lang="zh-CN" altLang="en-US" dirty="0"/>
                  <a:t>由于</a:t>
                </a:r>
                <a:r>
                  <a:rPr lang="zh-CN" altLang="en-US" dirty="0">
                    <a:solidFill>
                      <a:srgbClr val="0070C0"/>
                    </a:solidFill>
                  </a:rPr>
                  <a:t> </a:t>
                </a:r>
                <a:r>
                  <a:rPr lang="en-US" altLang="zh-CN" i="1" dirty="0">
                    <a:solidFill>
                      <a:srgbClr val="0070C0"/>
                    </a:solidFill>
                  </a:rPr>
                  <a:t>k</a:t>
                </a:r>
                <a:r>
                  <a:rPr lang="en-US" altLang="zh-CN" dirty="0">
                    <a:solidFill>
                      <a:srgbClr val="0070C0"/>
                    </a:solidFill>
                  </a:rPr>
                  <a:t>=0 </a:t>
                </a:r>
                <a:r>
                  <a:rPr lang="zh-CN" altLang="en-US" dirty="0"/>
                  <a:t>的项是一个常数，</a:t>
                </a:r>
                <a14:m>
                  <m:oMath xmlns:m="http://schemas.openxmlformats.org/officeDocument/2006/math">
                    <m:sSub>
                      <m:sSubPr>
                        <m:ctrlPr>
                          <a:rPr lang="en-US" altLang="zh-CN" i="1" smtClean="0">
                            <a:solidFill>
                              <a:srgbClr val="0070C0"/>
                            </a:solidFill>
                            <a:latin typeface="Cambria Math" panose="02040503050406030204" pitchFamily="18" charset="0"/>
                          </a:rPr>
                        </m:ctrlPr>
                      </m:sSubPr>
                      <m:e>
                        <m:r>
                          <a:rPr lang="en-US" altLang="zh-CN" smtClean="0">
                            <a:solidFill>
                              <a:srgbClr val="0070C0"/>
                            </a:solidFill>
                            <a:latin typeface="Cambria Math" panose="02040503050406030204" pitchFamily="18" charset="0"/>
                          </a:rPr>
                          <m:t>𝑨</m:t>
                        </m:r>
                      </m:e>
                      <m:sub>
                        <m:r>
                          <a:rPr lang="en-US" altLang="zh-CN" smtClean="0">
                            <a:solidFill>
                              <a:srgbClr val="0070C0"/>
                            </a:solidFill>
                            <a:latin typeface="Cambria Math" panose="02040503050406030204" pitchFamily="18" charset="0"/>
                          </a:rPr>
                          <m:t>𝟎</m:t>
                        </m:r>
                      </m:sub>
                    </m:sSub>
                  </m:oMath>
                </a14:m>
                <a:r>
                  <a:rPr lang="zh-CN" altLang="en-US" sz="1800" dirty="0"/>
                  <a:t>（</a:t>
                </a:r>
                <a14:m>
                  <m:oMath xmlns:m="http://schemas.openxmlformats.org/officeDocument/2006/math">
                    <m:sSub>
                      <m:sSubPr>
                        <m:ctrlPr>
                          <a:rPr lang="en-US" altLang="zh-CN" sz="1800" i="1">
                            <a:solidFill>
                              <a:srgbClr val="0070C0"/>
                            </a:solidFill>
                            <a:latin typeface="Cambria Math" panose="02040503050406030204" pitchFamily="18" charset="0"/>
                          </a:rPr>
                        </m:ctrlPr>
                      </m:sSubPr>
                      <m:e>
                        <m:r>
                          <a:rPr lang="zh-CN" altLang="en-US" sz="1800">
                            <a:solidFill>
                              <a:srgbClr val="0070C0"/>
                            </a:solidFill>
                            <a:latin typeface="Cambria Math" panose="02040503050406030204" pitchFamily="18" charset="0"/>
                          </a:rPr>
                          <m:t>𝝋</m:t>
                        </m:r>
                      </m:e>
                      <m:sub>
                        <m:r>
                          <a:rPr lang="en-US" altLang="zh-CN" sz="1800" i="1">
                            <a:solidFill>
                              <a:srgbClr val="0070C0"/>
                            </a:solidFill>
                            <a:latin typeface="Cambria Math" panose="02040503050406030204" pitchFamily="18" charset="0"/>
                          </a:rPr>
                          <m:t>𝟎</m:t>
                        </m:r>
                      </m:sub>
                    </m:sSub>
                    <m:r>
                      <a:rPr lang="en-US" altLang="zh-CN" sz="1800" i="1">
                        <a:solidFill>
                          <a:srgbClr val="0070C0"/>
                        </a:solidFill>
                        <a:latin typeface="Cambria Math" panose="02040503050406030204" pitchFamily="18" charset="0"/>
                      </a:rPr>
                      <m:t>=</m:t>
                    </m:r>
                    <m:r>
                      <a:rPr lang="en-US" altLang="zh-CN" sz="1800" i="1">
                        <a:solidFill>
                          <a:srgbClr val="0070C0"/>
                        </a:solidFill>
                        <a:latin typeface="Cambria Math" panose="02040503050406030204" pitchFamily="18" charset="0"/>
                      </a:rPr>
                      <m:t>𝟎</m:t>
                    </m:r>
                  </m:oMath>
                </a14:m>
                <a:r>
                  <a:rPr lang="zh-CN" altLang="en-US" sz="1800" dirty="0"/>
                  <a:t>）</a:t>
                </a:r>
                <a:r>
                  <a:rPr lang="zh-CN" altLang="en-US" dirty="0"/>
                  <a:t>是信号在一个周期的平均值，称</a:t>
                </a:r>
                <a:r>
                  <a:rPr lang="zh-CN" altLang="en-US" dirty="0">
                    <a:solidFill>
                      <a:srgbClr val="0070C0"/>
                    </a:solidFill>
                  </a:rPr>
                  <a:t>直流分量或平均分量</a:t>
                </a:r>
                <a:r>
                  <a:rPr lang="zh-CN" altLang="en-US" dirty="0"/>
                  <a:t>。</a:t>
                </a:r>
                <a:endParaRPr lang="en-US" altLang="zh-CN" dirty="0"/>
              </a:p>
              <a:p>
                <a14:m>
                  <m:oMath xmlns:m="http://schemas.openxmlformats.org/officeDocument/2006/math">
                    <m:sSub>
                      <m:sSubPr>
                        <m:ctrlPr>
                          <a:rPr lang="en-US" altLang="zh-CN" i="1" smtClean="0">
                            <a:solidFill>
                              <a:srgbClr val="0070C0"/>
                            </a:solidFill>
                            <a:latin typeface="Cambria Math" panose="02040503050406030204" pitchFamily="18" charset="0"/>
                          </a:rPr>
                        </m:ctrlPr>
                      </m:sSubPr>
                      <m:e>
                        <m:r>
                          <a:rPr lang="en-US" altLang="zh-CN">
                            <a:solidFill>
                              <a:srgbClr val="0070C0"/>
                            </a:solidFill>
                            <a:latin typeface="Cambria Math" panose="02040503050406030204" pitchFamily="18" charset="0"/>
                          </a:rPr>
                          <m:t>𝑨</m:t>
                        </m:r>
                      </m:e>
                      <m:sub>
                        <m:r>
                          <a:rPr lang="en-US" altLang="zh-CN" smtClean="0">
                            <a:solidFill>
                              <a:srgbClr val="0070C0"/>
                            </a:solidFill>
                            <a:latin typeface="Cambria Math" panose="02040503050406030204" pitchFamily="18" charset="0"/>
                          </a:rPr>
                          <m:t>𝟏</m:t>
                        </m:r>
                      </m:sub>
                    </m:sSub>
                    <m:r>
                      <a:rPr lang="en-US" altLang="zh-CN">
                        <a:solidFill>
                          <a:srgbClr val="0070C0"/>
                        </a:solidFill>
                        <a:latin typeface="Cambria Math" panose="02040503050406030204" pitchFamily="18" charset="0"/>
                      </a:rPr>
                      <m:t>𝐜𝐨𝐬</m:t>
                    </m:r>
                    <m:sSub>
                      <m:sSubPr>
                        <m:ctrlPr>
                          <a:rPr lang="en-US" altLang="zh-CN" i="1">
                            <a:solidFill>
                              <a:srgbClr val="0070C0"/>
                            </a:solidFill>
                            <a:latin typeface="Cambria Math" panose="02040503050406030204" pitchFamily="18" charset="0"/>
                          </a:rPr>
                        </m:ctrlPr>
                      </m:sSubPr>
                      <m:e>
                        <m:r>
                          <a:rPr lang="en-US" altLang="zh-CN" smtClean="0">
                            <a:solidFill>
                              <a:srgbClr val="0070C0"/>
                            </a:solidFill>
                            <a:latin typeface="Cambria Math" panose="02040503050406030204" pitchFamily="18" charset="0"/>
                          </a:rPr>
                          <m:t>(</m:t>
                        </m:r>
                        <m:sSub>
                          <m:sSubPr>
                            <m:ctrlPr>
                              <a:rPr lang="en-US" altLang="zh-CN" i="1" smtClean="0">
                                <a:solidFill>
                                  <a:srgbClr val="0070C0"/>
                                </a:solidFill>
                                <a:latin typeface="Cambria Math" panose="02040503050406030204" pitchFamily="18" charset="0"/>
                              </a:rPr>
                            </m:ctrlPr>
                          </m:sSubPr>
                          <m:e>
                            <m:r>
                              <a:rPr lang="zh-CN" altLang="en-US">
                                <a:solidFill>
                                  <a:srgbClr val="0070C0"/>
                                </a:solidFill>
                                <a:latin typeface="Cambria Math" panose="02040503050406030204" pitchFamily="18" charset="0"/>
                              </a:rPr>
                              <m:t>𝝎</m:t>
                            </m:r>
                          </m:e>
                          <m:sub>
                            <m:r>
                              <a:rPr lang="en-US" altLang="zh-CN" smtClean="0">
                                <a:solidFill>
                                  <a:srgbClr val="0070C0"/>
                                </a:solidFill>
                                <a:latin typeface="Cambria Math" panose="02040503050406030204" pitchFamily="18" charset="0"/>
                              </a:rPr>
                              <m:t>𝟎</m:t>
                            </m:r>
                          </m:sub>
                        </m:sSub>
                        <m:r>
                          <a:rPr lang="en-US" altLang="zh-CN" smtClean="0">
                            <a:solidFill>
                              <a:srgbClr val="0070C0"/>
                            </a:solidFill>
                            <a:latin typeface="Cambria Math" panose="02040503050406030204" pitchFamily="18" charset="0"/>
                          </a:rPr>
                          <m:t>𝒕</m:t>
                        </m:r>
                        <m:r>
                          <a:rPr lang="en-US" altLang="zh-CN" smtClean="0">
                            <a:solidFill>
                              <a:srgbClr val="0070C0"/>
                            </a:solidFill>
                            <a:latin typeface="Cambria Math" panose="02040503050406030204" pitchFamily="18" charset="0"/>
                          </a:rPr>
                          <m:t>+</m:t>
                        </m:r>
                        <m:r>
                          <a:rPr lang="zh-CN" altLang="en-US">
                            <a:solidFill>
                              <a:srgbClr val="0070C0"/>
                            </a:solidFill>
                            <a:latin typeface="Cambria Math" panose="02040503050406030204" pitchFamily="18" charset="0"/>
                          </a:rPr>
                          <m:t>𝝋</m:t>
                        </m:r>
                      </m:e>
                      <m:sub>
                        <m:r>
                          <a:rPr lang="en-US" altLang="zh-CN" smtClean="0">
                            <a:solidFill>
                              <a:srgbClr val="0070C0"/>
                            </a:solidFill>
                            <a:latin typeface="Cambria Math" panose="02040503050406030204" pitchFamily="18" charset="0"/>
                          </a:rPr>
                          <m:t>𝟏</m:t>
                        </m:r>
                      </m:sub>
                    </m:sSub>
                    <m:r>
                      <a:rPr lang="en-US" altLang="zh-CN" smtClean="0">
                        <a:solidFill>
                          <a:srgbClr val="0070C0"/>
                        </a:solidFill>
                        <a:latin typeface="Cambria Math" panose="02040503050406030204" pitchFamily="18" charset="0"/>
                      </a:rPr>
                      <m:t>)</m:t>
                    </m:r>
                  </m:oMath>
                </a14:m>
                <a:r>
                  <a:rPr lang="en-US" altLang="zh-CN" dirty="0">
                    <a:solidFill>
                      <a:srgbClr val="0070C0"/>
                    </a:solidFill>
                  </a:rPr>
                  <a:t> </a:t>
                </a:r>
                <a:r>
                  <a:rPr lang="zh-CN" altLang="en-US" dirty="0"/>
                  <a:t>称为</a:t>
                </a:r>
                <a:r>
                  <a:rPr lang="zh-CN" altLang="en-US" dirty="0">
                    <a:solidFill>
                      <a:srgbClr val="0070C0"/>
                    </a:solidFill>
                  </a:rPr>
                  <a:t>基波或一次谐波</a:t>
                </a:r>
                <a:r>
                  <a:rPr lang="zh-CN" altLang="en-US" dirty="0"/>
                  <a:t>，基波频率为</a:t>
                </a:r>
                <a14:m>
                  <m:oMath xmlns:m="http://schemas.openxmlformats.org/officeDocument/2006/math">
                    <m:r>
                      <a:rPr lang="en-US" altLang="zh-CN" smtClean="0">
                        <a:latin typeface="Cambria Math" panose="02040503050406030204" pitchFamily="18" charset="0"/>
                      </a:rPr>
                      <m:t> </m:t>
                    </m:r>
                    <m:sSub>
                      <m:sSubPr>
                        <m:ctrlPr>
                          <a:rPr lang="en-US" altLang="zh-CN" i="1">
                            <a:latin typeface="Cambria Math" panose="02040503050406030204" pitchFamily="18" charset="0"/>
                          </a:rPr>
                        </m:ctrlPr>
                      </m:sSubPr>
                      <m:e>
                        <m:r>
                          <a:rPr lang="zh-CN" altLang="en-US" smtClean="0">
                            <a:latin typeface="Cambria Math" panose="02040503050406030204" pitchFamily="18" charset="0"/>
                          </a:rPr>
                          <m:t>𝝎</m:t>
                        </m:r>
                      </m:e>
                      <m:sub>
                        <m:r>
                          <a:rPr lang="en-US" altLang="zh-CN">
                            <a:latin typeface="Cambria Math" panose="02040503050406030204" pitchFamily="18" charset="0"/>
                          </a:rPr>
                          <m:t>𝟎</m:t>
                        </m:r>
                      </m:sub>
                    </m:sSub>
                  </m:oMath>
                </a14:m>
                <a:endParaRPr lang="en-US" altLang="zh-CN" dirty="0"/>
              </a:p>
              <a:p>
                <a14:m>
                  <m:oMath xmlns:m="http://schemas.openxmlformats.org/officeDocument/2006/math">
                    <m:sSub>
                      <m:sSubPr>
                        <m:ctrlPr>
                          <a:rPr lang="en-US" altLang="zh-CN" i="1" smtClean="0">
                            <a:solidFill>
                              <a:srgbClr val="0070C0"/>
                            </a:solidFill>
                            <a:latin typeface="Cambria Math" panose="02040503050406030204" pitchFamily="18" charset="0"/>
                          </a:rPr>
                        </m:ctrlPr>
                      </m:sSubPr>
                      <m:e>
                        <m:r>
                          <a:rPr lang="en-US" altLang="zh-CN">
                            <a:solidFill>
                              <a:srgbClr val="0070C0"/>
                            </a:solidFill>
                            <a:latin typeface="Cambria Math" panose="02040503050406030204" pitchFamily="18" charset="0"/>
                          </a:rPr>
                          <m:t>𝑨</m:t>
                        </m:r>
                      </m:e>
                      <m:sub>
                        <m:r>
                          <a:rPr lang="en-US" altLang="zh-CN" smtClean="0">
                            <a:solidFill>
                              <a:srgbClr val="0070C0"/>
                            </a:solidFill>
                            <a:latin typeface="Cambria Math" panose="02040503050406030204" pitchFamily="18" charset="0"/>
                          </a:rPr>
                          <m:t>𝟐</m:t>
                        </m:r>
                      </m:sub>
                    </m:sSub>
                    <m:r>
                      <a:rPr lang="en-US" altLang="zh-CN">
                        <a:solidFill>
                          <a:srgbClr val="0070C0"/>
                        </a:solidFill>
                        <a:latin typeface="Cambria Math" panose="02040503050406030204" pitchFamily="18" charset="0"/>
                      </a:rPr>
                      <m:t>𝐜𝐨𝐬</m:t>
                    </m:r>
                    <m:sSub>
                      <m:sSubPr>
                        <m:ctrlPr>
                          <a:rPr lang="en-US" altLang="zh-CN" i="1">
                            <a:solidFill>
                              <a:srgbClr val="0070C0"/>
                            </a:solidFill>
                            <a:latin typeface="Cambria Math" panose="02040503050406030204" pitchFamily="18" charset="0"/>
                          </a:rPr>
                        </m:ctrlPr>
                      </m:sSubPr>
                      <m:e>
                        <m:r>
                          <a:rPr lang="en-US" altLang="zh-CN">
                            <a:solidFill>
                              <a:srgbClr val="0070C0"/>
                            </a:solidFill>
                            <a:latin typeface="Cambria Math" panose="02040503050406030204" pitchFamily="18" charset="0"/>
                          </a:rPr>
                          <m:t>(</m:t>
                        </m:r>
                        <m:r>
                          <a:rPr lang="en-US" altLang="zh-CN" smtClean="0">
                            <a:solidFill>
                              <a:srgbClr val="0070C0"/>
                            </a:solidFill>
                            <a:latin typeface="Cambria Math" panose="02040503050406030204" pitchFamily="18" charset="0"/>
                          </a:rPr>
                          <m:t>𝟐</m:t>
                        </m:r>
                        <m:sSub>
                          <m:sSubPr>
                            <m:ctrlPr>
                              <a:rPr lang="en-US" altLang="zh-CN" i="1">
                                <a:solidFill>
                                  <a:srgbClr val="0070C0"/>
                                </a:solidFill>
                                <a:latin typeface="Cambria Math" panose="02040503050406030204" pitchFamily="18" charset="0"/>
                              </a:rPr>
                            </m:ctrlPr>
                          </m:sSubPr>
                          <m:e>
                            <m:r>
                              <a:rPr lang="zh-CN" altLang="en-US">
                                <a:solidFill>
                                  <a:srgbClr val="0070C0"/>
                                </a:solidFill>
                                <a:latin typeface="Cambria Math" panose="02040503050406030204" pitchFamily="18" charset="0"/>
                              </a:rPr>
                              <m:t>𝝎</m:t>
                            </m:r>
                          </m:e>
                          <m:sub>
                            <m:r>
                              <a:rPr lang="en-US" altLang="zh-CN">
                                <a:solidFill>
                                  <a:srgbClr val="0070C0"/>
                                </a:solidFill>
                                <a:latin typeface="Cambria Math" panose="02040503050406030204" pitchFamily="18" charset="0"/>
                              </a:rPr>
                              <m:t>𝟎</m:t>
                            </m:r>
                          </m:sub>
                        </m:sSub>
                        <m:r>
                          <a:rPr lang="en-US" altLang="zh-CN">
                            <a:solidFill>
                              <a:srgbClr val="0070C0"/>
                            </a:solidFill>
                            <a:latin typeface="Cambria Math" panose="02040503050406030204" pitchFamily="18" charset="0"/>
                          </a:rPr>
                          <m:t>𝒕</m:t>
                        </m:r>
                        <m:r>
                          <a:rPr lang="en-US" altLang="zh-CN">
                            <a:solidFill>
                              <a:srgbClr val="0070C0"/>
                            </a:solidFill>
                            <a:latin typeface="Cambria Math" panose="02040503050406030204" pitchFamily="18" charset="0"/>
                          </a:rPr>
                          <m:t>+</m:t>
                        </m:r>
                        <m:r>
                          <a:rPr lang="zh-CN" altLang="en-US">
                            <a:solidFill>
                              <a:srgbClr val="0070C0"/>
                            </a:solidFill>
                            <a:latin typeface="Cambria Math" panose="02040503050406030204" pitchFamily="18" charset="0"/>
                          </a:rPr>
                          <m:t>𝝋</m:t>
                        </m:r>
                      </m:e>
                      <m:sub>
                        <m:r>
                          <a:rPr lang="en-US" altLang="zh-CN" smtClean="0">
                            <a:solidFill>
                              <a:srgbClr val="0070C0"/>
                            </a:solidFill>
                            <a:latin typeface="Cambria Math" panose="02040503050406030204" pitchFamily="18" charset="0"/>
                          </a:rPr>
                          <m:t>𝟐</m:t>
                        </m:r>
                      </m:sub>
                    </m:sSub>
                    <m:r>
                      <a:rPr lang="en-US" altLang="zh-CN">
                        <a:solidFill>
                          <a:srgbClr val="0070C0"/>
                        </a:solidFill>
                        <a:latin typeface="Cambria Math" panose="02040503050406030204" pitchFamily="18" charset="0"/>
                      </a:rPr>
                      <m:t>)</m:t>
                    </m:r>
                  </m:oMath>
                </a14:m>
                <a:r>
                  <a:rPr lang="en-US" altLang="zh-CN" dirty="0">
                    <a:solidFill>
                      <a:srgbClr val="0070C0"/>
                    </a:solidFill>
                  </a:rPr>
                  <a:t> </a:t>
                </a:r>
                <a:r>
                  <a:rPr lang="zh-CN" altLang="en-US" dirty="0"/>
                  <a:t>称为</a:t>
                </a:r>
                <a:r>
                  <a:rPr lang="zh-CN" altLang="en-US" dirty="0">
                    <a:solidFill>
                      <a:srgbClr val="0070C0"/>
                    </a:solidFill>
                  </a:rPr>
                  <a:t>二次谐波</a:t>
                </a:r>
                <a:r>
                  <a:rPr lang="zh-CN" altLang="en-US" dirty="0"/>
                  <a:t>，它的频率是基波的</a:t>
                </a:r>
                <a:r>
                  <a:rPr lang="en-US" altLang="zh-CN" dirty="0"/>
                  <a:t>2</a:t>
                </a:r>
                <a:r>
                  <a:rPr lang="zh-CN" altLang="en-US" dirty="0"/>
                  <a:t>倍</a:t>
                </a:r>
              </a:p>
              <a:p>
                <a:r>
                  <a:rPr lang="zh-CN" altLang="en-US" dirty="0"/>
                  <a:t>依次类推，一般而言，</a:t>
                </a:r>
                <a14:m>
                  <m:oMath xmlns:m="http://schemas.openxmlformats.org/officeDocument/2006/math">
                    <m:sSub>
                      <m:sSubPr>
                        <m:ctrlPr>
                          <a:rPr lang="en-US" altLang="zh-CN" i="1" smtClean="0">
                            <a:solidFill>
                              <a:srgbClr val="0070C0"/>
                            </a:solidFill>
                            <a:latin typeface="Cambria Math" panose="02040503050406030204" pitchFamily="18" charset="0"/>
                          </a:rPr>
                        </m:ctrlPr>
                      </m:sSubPr>
                      <m:e>
                        <m:r>
                          <a:rPr lang="en-US" altLang="zh-CN">
                            <a:solidFill>
                              <a:srgbClr val="0070C0"/>
                            </a:solidFill>
                            <a:latin typeface="Cambria Math" panose="02040503050406030204" pitchFamily="18" charset="0"/>
                          </a:rPr>
                          <m:t>𝑨</m:t>
                        </m:r>
                      </m:e>
                      <m:sub>
                        <m:r>
                          <a:rPr lang="en-US" altLang="zh-CN" smtClean="0">
                            <a:solidFill>
                              <a:srgbClr val="0070C0"/>
                            </a:solidFill>
                            <a:latin typeface="Cambria Math" panose="02040503050406030204" pitchFamily="18" charset="0"/>
                          </a:rPr>
                          <m:t>𝒌</m:t>
                        </m:r>
                      </m:sub>
                    </m:sSub>
                    <m:r>
                      <a:rPr lang="en-US" altLang="zh-CN">
                        <a:solidFill>
                          <a:srgbClr val="0070C0"/>
                        </a:solidFill>
                        <a:latin typeface="Cambria Math" panose="02040503050406030204" pitchFamily="18" charset="0"/>
                      </a:rPr>
                      <m:t>𝒄𝒐𝒔</m:t>
                    </m:r>
                    <m:sSub>
                      <m:sSubPr>
                        <m:ctrlPr>
                          <a:rPr lang="en-US" altLang="zh-CN" i="1">
                            <a:solidFill>
                              <a:srgbClr val="0070C0"/>
                            </a:solidFill>
                            <a:latin typeface="Cambria Math" panose="02040503050406030204" pitchFamily="18" charset="0"/>
                          </a:rPr>
                        </m:ctrlPr>
                      </m:sSubPr>
                      <m:e>
                        <m:r>
                          <a:rPr lang="en-US" altLang="zh-CN">
                            <a:solidFill>
                              <a:srgbClr val="0070C0"/>
                            </a:solidFill>
                            <a:latin typeface="Cambria Math" panose="02040503050406030204" pitchFamily="18" charset="0"/>
                          </a:rPr>
                          <m:t>(</m:t>
                        </m:r>
                        <m:sSub>
                          <m:sSubPr>
                            <m:ctrlPr>
                              <a:rPr lang="en-US" altLang="zh-CN" i="1">
                                <a:solidFill>
                                  <a:srgbClr val="0070C0"/>
                                </a:solidFill>
                                <a:latin typeface="Cambria Math" panose="02040503050406030204" pitchFamily="18" charset="0"/>
                              </a:rPr>
                            </m:ctrlPr>
                          </m:sSubPr>
                          <m:e>
                            <m:r>
                              <a:rPr lang="en-US" altLang="zh-CN" smtClean="0">
                                <a:solidFill>
                                  <a:srgbClr val="0070C0"/>
                                </a:solidFill>
                                <a:latin typeface="Cambria Math" panose="02040503050406030204" pitchFamily="18" charset="0"/>
                              </a:rPr>
                              <m:t>𝒌</m:t>
                            </m:r>
                            <m:r>
                              <a:rPr lang="zh-CN" altLang="en-US">
                                <a:solidFill>
                                  <a:srgbClr val="0070C0"/>
                                </a:solidFill>
                                <a:latin typeface="Cambria Math" panose="02040503050406030204" pitchFamily="18" charset="0"/>
                              </a:rPr>
                              <m:t>𝝎</m:t>
                            </m:r>
                          </m:e>
                          <m:sub>
                            <m:r>
                              <a:rPr lang="en-US" altLang="zh-CN">
                                <a:solidFill>
                                  <a:srgbClr val="0070C0"/>
                                </a:solidFill>
                                <a:latin typeface="Cambria Math" panose="02040503050406030204" pitchFamily="18" charset="0"/>
                              </a:rPr>
                              <m:t>𝟎</m:t>
                            </m:r>
                          </m:sub>
                        </m:sSub>
                        <m:r>
                          <a:rPr lang="en-US" altLang="zh-CN">
                            <a:solidFill>
                              <a:srgbClr val="0070C0"/>
                            </a:solidFill>
                            <a:latin typeface="Cambria Math" panose="02040503050406030204" pitchFamily="18" charset="0"/>
                          </a:rPr>
                          <m:t>𝒕</m:t>
                        </m:r>
                        <m:r>
                          <a:rPr lang="en-US" altLang="zh-CN">
                            <a:solidFill>
                              <a:srgbClr val="0070C0"/>
                            </a:solidFill>
                            <a:latin typeface="Cambria Math" panose="02040503050406030204" pitchFamily="18" charset="0"/>
                          </a:rPr>
                          <m:t>+</m:t>
                        </m:r>
                        <m:r>
                          <a:rPr lang="zh-CN" altLang="en-US">
                            <a:solidFill>
                              <a:srgbClr val="0070C0"/>
                            </a:solidFill>
                            <a:latin typeface="Cambria Math" panose="02040503050406030204" pitchFamily="18" charset="0"/>
                          </a:rPr>
                          <m:t>𝝋</m:t>
                        </m:r>
                      </m:e>
                      <m:sub>
                        <m:r>
                          <a:rPr lang="en-US" altLang="zh-CN" smtClean="0">
                            <a:solidFill>
                              <a:srgbClr val="0070C0"/>
                            </a:solidFill>
                            <a:latin typeface="Cambria Math" panose="02040503050406030204" pitchFamily="18" charset="0"/>
                          </a:rPr>
                          <m:t>𝒌</m:t>
                        </m:r>
                      </m:sub>
                    </m:sSub>
                    <m:r>
                      <a:rPr lang="en-US" altLang="zh-CN">
                        <a:solidFill>
                          <a:srgbClr val="0070C0"/>
                        </a:solidFill>
                        <a:latin typeface="Cambria Math" panose="02040503050406030204" pitchFamily="18" charset="0"/>
                      </a:rPr>
                      <m:t>)</m:t>
                    </m:r>
                  </m:oMath>
                </a14:m>
                <a:r>
                  <a:rPr lang="en-US" altLang="zh-CN" dirty="0">
                    <a:solidFill>
                      <a:srgbClr val="0070C0"/>
                    </a:solidFill>
                  </a:rPr>
                  <a:t>  </a:t>
                </a:r>
                <a:r>
                  <a:rPr lang="zh-CN" altLang="en-US" dirty="0"/>
                  <a:t>称为</a:t>
                </a:r>
                <a:r>
                  <a:rPr lang="en-US" altLang="zh-CN" i="1" dirty="0">
                    <a:solidFill>
                      <a:srgbClr val="0070C0"/>
                    </a:solidFill>
                  </a:rPr>
                  <a:t>k</a:t>
                </a:r>
                <a:r>
                  <a:rPr lang="zh-CN" altLang="en-US" dirty="0">
                    <a:solidFill>
                      <a:srgbClr val="0070C0"/>
                    </a:solidFill>
                  </a:rPr>
                  <a:t>次谐波</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486"/>
                </a:stretch>
              </a:blipFill>
            </p:spPr>
            <p:txBody>
              <a:bodyPr/>
              <a:lstStyle/>
              <a:p>
                <a:r>
                  <a:rPr lang="zh-CN" altLang="en-US">
                    <a:noFill/>
                  </a:rPr>
                  <a:t> </a:t>
                </a:r>
              </a:p>
            </p:txBody>
          </p:sp>
        </mc:Fallback>
      </mc:AlternateContent>
      <p:pic>
        <p:nvPicPr>
          <p:cNvPr id="5" name="图片 4" descr="\documentclass{article}&#10;\usepackage{amsmath}&#10;\usepackage{color}&#10;\pagestyle{empty}&#10;\begin{document}&#10;&#10;\begin{displaymath}&#10;%\textcolor[RGB]{0,112,192}{&#10;x(t)=x(t+mT)=\sum_{k=0}^\infty A_k\cos (k\omega_0 t+\varphi_k), \quad k=0, 1, 2, \cdots&#10;%}&#10;\end{displaymath}&#10;&#10;\end{document}" title="IguanaTex Bitmap Display">
            <a:extLst>
              <a:ext uri="{FF2B5EF4-FFF2-40B4-BE49-F238E27FC236}">
                <a16:creationId xmlns:a16="http://schemas.microsoft.com/office/drawing/2014/main" id="{3E4119C6-4002-4355-88CF-F281DB3AC3F7}"/>
              </a:ext>
            </a:extLst>
          </p:cNvPr>
          <p:cNvPicPr>
            <a:picLocks noChangeAspect="1"/>
          </p:cNvPicPr>
          <p:nvPr>
            <p:custDataLst>
              <p:tags r:id="rId1"/>
            </p:custDataLst>
          </p:nvPr>
        </p:nvPicPr>
        <p:blipFill>
          <a:blip r:embed="rId4"/>
          <a:stretch>
            <a:fillRect/>
          </a:stretch>
        </p:blipFill>
        <p:spPr>
          <a:xfrm>
            <a:off x="2948666" y="1862855"/>
            <a:ext cx="8282717" cy="897375"/>
          </a:xfrm>
          <a:prstGeom prst="rect">
            <a:avLst/>
          </a:prstGeom>
        </p:spPr>
      </p:pic>
    </p:spTree>
    <p:extLst>
      <p:ext uri="{BB962C8B-B14F-4D97-AF65-F5344CB8AC3E}">
        <p14:creationId xmlns:p14="http://schemas.microsoft.com/office/powerpoint/2010/main" val="139109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0" name="Picture 8"/>
          <p:cNvPicPr>
            <a:picLocks noChangeAspect="1" noChangeArrowheads="1"/>
          </p:cNvPicPr>
          <p:nvPr/>
        </p:nvPicPr>
        <p:blipFill rotWithShape="1">
          <a:blip r:embed="rId2">
            <a:extLst>
              <a:ext uri="{28A0092B-C50C-407E-A947-70E740481C1C}">
                <a14:useLocalDpi xmlns:a14="http://schemas.microsoft.com/office/drawing/2010/main"/>
              </a:ext>
            </a:extLst>
          </a:blip>
          <a:srcRect l="1430" t="1641" r="3582" b="57426"/>
          <a:stretch/>
        </p:blipFill>
        <p:spPr bwMode="auto">
          <a:xfrm>
            <a:off x="2260141" y="1423897"/>
            <a:ext cx="7678147" cy="21661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8">
            <a:extLst>
              <a:ext uri="{FF2B5EF4-FFF2-40B4-BE49-F238E27FC236}">
                <a16:creationId xmlns:a16="http://schemas.microsoft.com/office/drawing/2014/main" id="{77B5E625-C355-4571-A125-B9DCCFF5DEA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1124" t="56955" r="1249" b="7205"/>
          <a:stretch/>
        </p:blipFill>
        <p:spPr bwMode="auto">
          <a:xfrm>
            <a:off x="2159320" y="4093267"/>
            <a:ext cx="7858706" cy="1888723"/>
          </a:xfrm>
          <a:prstGeom prst="rect">
            <a:avLst/>
          </a:prstGeom>
          <a:noFill/>
          <a:ln>
            <a:solidFill>
              <a:srgbClr val="00B0F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a:t>信号的频域描述</a:t>
            </a:r>
          </a:p>
        </p:txBody>
      </p:sp>
    </p:spTree>
    <p:extLst>
      <p:ext uri="{BB962C8B-B14F-4D97-AF65-F5344CB8AC3E}">
        <p14:creationId xmlns:p14="http://schemas.microsoft.com/office/powerpoint/2010/main" val="122095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9615" y="764293"/>
            <a:ext cx="11298116" cy="437186"/>
          </a:xfrm>
        </p:spPr>
        <p:txBody>
          <a:bodyPr/>
          <a:lstStyle/>
          <a:p>
            <a:r>
              <a:rPr lang="zh-CN" altLang="en-US" dirty="0"/>
              <a:t>一个周期信号的频率分解</a:t>
            </a:r>
          </a:p>
        </p:txBody>
      </p:sp>
      <p:pic>
        <p:nvPicPr>
          <p:cNvPr id="4" name="图片 3">
            <a:extLst>
              <a:ext uri="{FF2B5EF4-FFF2-40B4-BE49-F238E27FC236}">
                <a16:creationId xmlns:a16="http://schemas.microsoft.com/office/drawing/2014/main" id="{D8071684-9992-4AE7-901D-41C2D104A1D2}"/>
              </a:ext>
            </a:extLst>
          </p:cNvPr>
          <p:cNvPicPr>
            <a:picLocks noChangeAspect="1"/>
          </p:cNvPicPr>
          <p:nvPr/>
        </p:nvPicPr>
        <p:blipFill>
          <a:blip r:embed="rId2"/>
          <a:stretch>
            <a:fillRect/>
          </a:stretch>
        </p:blipFill>
        <p:spPr>
          <a:xfrm>
            <a:off x="6244922" y="4237404"/>
            <a:ext cx="5349399" cy="1738730"/>
          </a:xfrm>
          <a:prstGeom prst="rect">
            <a:avLst/>
          </a:prstGeom>
        </p:spPr>
      </p:pic>
      <p:pic>
        <p:nvPicPr>
          <p:cNvPr id="5" name="图片 4">
            <a:extLst>
              <a:ext uri="{FF2B5EF4-FFF2-40B4-BE49-F238E27FC236}">
                <a16:creationId xmlns:a16="http://schemas.microsoft.com/office/drawing/2014/main" id="{6DD1010E-66E2-472F-9862-9125532773A3}"/>
              </a:ext>
            </a:extLst>
          </p:cNvPr>
          <p:cNvPicPr>
            <a:picLocks noChangeAspect="1"/>
          </p:cNvPicPr>
          <p:nvPr/>
        </p:nvPicPr>
        <p:blipFill>
          <a:blip r:embed="rId3"/>
          <a:stretch>
            <a:fillRect/>
          </a:stretch>
        </p:blipFill>
        <p:spPr>
          <a:xfrm>
            <a:off x="390191" y="2810578"/>
            <a:ext cx="5342388" cy="1766774"/>
          </a:xfrm>
          <a:prstGeom prst="rect">
            <a:avLst/>
          </a:prstGeom>
        </p:spPr>
      </p:pic>
      <p:pic>
        <p:nvPicPr>
          <p:cNvPr id="6" name="图片 5">
            <a:extLst>
              <a:ext uri="{FF2B5EF4-FFF2-40B4-BE49-F238E27FC236}">
                <a16:creationId xmlns:a16="http://schemas.microsoft.com/office/drawing/2014/main" id="{A22EEC7B-5674-4354-BB28-DE0A21D05BFF}"/>
              </a:ext>
            </a:extLst>
          </p:cNvPr>
          <p:cNvPicPr>
            <a:picLocks noChangeAspect="1"/>
          </p:cNvPicPr>
          <p:nvPr/>
        </p:nvPicPr>
        <p:blipFill>
          <a:blip r:embed="rId4"/>
          <a:stretch>
            <a:fillRect/>
          </a:stretch>
        </p:blipFill>
        <p:spPr>
          <a:xfrm>
            <a:off x="6251933" y="1737209"/>
            <a:ext cx="5342388" cy="1766774"/>
          </a:xfrm>
          <a:prstGeom prst="rect">
            <a:avLst/>
          </a:prstGeom>
        </p:spPr>
      </p:pic>
      <p:sp>
        <p:nvSpPr>
          <p:cNvPr id="10" name="文本框 9">
            <a:extLst>
              <a:ext uri="{FF2B5EF4-FFF2-40B4-BE49-F238E27FC236}">
                <a16:creationId xmlns:a16="http://schemas.microsoft.com/office/drawing/2014/main" id="{1F62702C-1ABD-422E-8B0D-CAFFA97E32A9}"/>
              </a:ext>
            </a:extLst>
          </p:cNvPr>
          <p:cNvSpPr txBox="1"/>
          <p:nvPr/>
        </p:nvSpPr>
        <p:spPr>
          <a:xfrm>
            <a:off x="2426487" y="2278516"/>
            <a:ext cx="1107996"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周期信号</a:t>
            </a:r>
          </a:p>
        </p:txBody>
      </p:sp>
      <p:sp>
        <p:nvSpPr>
          <p:cNvPr id="7" name="文本框 6"/>
          <p:cNvSpPr txBox="1"/>
          <p:nvPr/>
        </p:nvSpPr>
        <p:spPr>
          <a:xfrm>
            <a:off x="8250207" y="1106908"/>
            <a:ext cx="1338828" cy="3416320"/>
          </a:xfrm>
          <a:prstGeom prst="rect">
            <a:avLst/>
          </a:prstGeom>
          <a:noFill/>
        </p:spPr>
        <p:txBody>
          <a:bodyPr wrap="none" rtlCol="0">
            <a:spAutoFit/>
          </a:bodyPr>
          <a:lstStyle/>
          <a:p>
            <a:pPr algn="ctr"/>
            <a:r>
              <a:rPr lang="zh-CN" altLang="en-US" b="1" dirty="0">
                <a:solidFill>
                  <a:srgbClr val="0070C0"/>
                </a:solidFill>
                <a:latin typeface="微软雅黑" panose="020B0503020204020204" pitchFamily="34" charset="-122"/>
                <a:ea typeface="微软雅黑" panose="020B0503020204020204" pitchFamily="34" charset="-122"/>
              </a:rPr>
              <a:t>各频率分量</a:t>
            </a:r>
            <a:endParaRPr lang="en-US" altLang="zh-CN" b="1" dirty="0">
              <a:solidFill>
                <a:srgbClr val="0070C0"/>
              </a:solidFill>
              <a:latin typeface="微软雅黑" panose="020B0503020204020204" pitchFamily="34" charset="-122"/>
              <a:ea typeface="微软雅黑" panose="020B0503020204020204" pitchFamily="34" charset="-122"/>
            </a:endParaRPr>
          </a:p>
          <a:p>
            <a:pPr algn="ctr"/>
            <a:endParaRPr lang="en-US" altLang="zh-CN" b="1" dirty="0">
              <a:solidFill>
                <a:srgbClr val="0070C0"/>
              </a:solidFill>
              <a:latin typeface="微软雅黑" panose="020B0503020204020204" pitchFamily="34" charset="-122"/>
              <a:ea typeface="微软雅黑" panose="020B0503020204020204" pitchFamily="34" charset="-122"/>
            </a:endParaRPr>
          </a:p>
          <a:p>
            <a:pPr algn="ctr"/>
            <a:endParaRPr lang="en-US" altLang="zh-CN" b="1" dirty="0">
              <a:solidFill>
                <a:srgbClr val="0070C0"/>
              </a:solidFill>
              <a:latin typeface="微软雅黑" panose="020B0503020204020204" pitchFamily="34" charset="-122"/>
              <a:ea typeface="微软雅黑" panose="020B0503020204020204" pitchFamily="34" charset="-122"/>
            </a:endParaRPr>
          </a:p>
          <a:p>
            <a:pPr algn="ctr"/>
            <a:endParaRPr lang="en-US" altLang="zh-CN" b="1" dirty="0">
              <a:solidFill>
                <a:srgbClr val="0070C0"/>
              </a:solidFill>
              <a:latin typeface="微软雅黑" panose="020B0503020204020204" pitchFamily="34" charset="-122"/>
              <a:ea typeface="微软雅黑" panose="020B0503020204020204" pitchFamily="34" charset="-122"/>
            </a:endParaRPr>
          </a:p>
          <a:p>
            <a:pPr algn="ctr"/>
            <a:endParaRPr lang="en-US" altLang="zh-CN" b="1" dirty="0">
              <a:solidFill>
                <a:srgbClr val="0070C0"/>
              </a:solidFill>
              <a:latin typeface="微软雅黑" panose="020B0503020204020204" pitchFamily="34" charset="-122"/>
              <a:ea typeface="微软雅黑" panose="020B0503020204020204" pitchFamily="34" charset="-122"/>
            </a:endParaRPr>
          </a:p>
          <a:p>
            <a:pPr algn="ctr"/>
            <a:endParaRPr lang="en-US" altLang="zh-CN" b="1" dirty="0">
              <a:solidFill>
                <a:srgbClr val="0070C0"/>
              </a:solidFill>
              <a:latin typeface="微软雅黑" panose="020B0503020204020204" pitchFamily="34" charset="-122"/>
              <a:ea typeface="微软雅黑" panose="020B0503020204020204" pitchFamily="34" charset="-122"/>
            </a:endParaRPr>
          </a:p>
          <a:p>
            <a:pPr algn="ctr"/>
            <a:endParaRPr lang="en-US" altLang="zh-CN" b="1" dirty="0">
              <a:solidFill>
                <a:srgbClr val="0070C0"/>
              </a:solidFill>
              <a:latin typeface="微软雅黑" panose="020B0503020204020204" pitchFamily="34" charset="-122"/>
              <a:ea typeface="微软雅黑" panose="020B0503020204020204" pitchFamily="34" charset="-122"/>
            </a:endParaRPr>
          </a:p>
          <a:p>
            <a:pPr algn="ctr"/>
            <a:endParaRPr lang="en-US" altLang="zh-CN" b="1" dirty="0">
              <a:solidFill>
                <a:srgbClr val="0070C0"/>
              </a:solidFill>
              <a:latin typeface="微软雅黑" panose="020B0503020204020204" pitchFamily="34" charset="-122"/>
              <a:ea typeface="微软雅黑" panose="020B0503020204020204" pitchFamily="34" charset="-122"/>
            </a:endParaRPr>
          </a:p>
          <a:p>
            <a:pPr algn="ctr"/>
            <a:endParaRPr lang="en-US" altLang="zh-CN" b="1" dirty="0">
              <a:solidFill>
                <a:srgbClr val="0070C0"/>
              </a:solidFill>
              <a:latin typeface="微软雅黑" panose="020B0503020204020204" pitchFamily="34" charset="-122"/>
              <a:ea typeface="微软雅黑" panose="020B0503020204020204" pitchFamily="34" charset="-122"/>
            </a:endParaRPr>
          </a:p>
          <a:p>
            <a:pPr algn="ctr"/>
            <a:endParaRPr lang="en-US" altLang="zh-CN" b="1" dirty="0">
              <a:solidFill>
                <a:srgbClr val="0070C0"/>
              </a:solidFill>
              <a:latin typeface="微软雅黑" panose="020B0503020204020204" pitchFamily="34" charset="-122"/>
              <a:ea typeface="微软雅黑" panose="020B0503020204020204" pitchFamily="34" charset="-122"/>
            </a:endParaRPr>
          </a:p>
          <a:p>
            <a:pPr algn="ctr"/>
            <a:endParaRPr lang="en-US" altLang="zh-CN" b="1" dirty="0">
              <a:solidFill>
                <a:srgbClr val="0070C0"/>
              </a:solidFill>
              <a:latin typeface="微软雅黑" panose="020B0503020204020204" pitchFamily="34" charset="-122"/>
              <a:ea typeface="微软雅黑" panose="020B0503020204020204" pitchFamily="34" charset="-122"/>
            </a:endParaRPr>
          </a:p>
          <a:p>
            <a:pPr algn="ctr"/>
            <a:r>
              <a:rPr lang="zh-CN" altLang="en-US" b="1" dirty="0">
                <a:solidFill>
                  <a:srgbClr val="0070C0"/>
                </a:solidFill>
                <a:latin typeface="微软雅黑" panose="020B0503020204020204" pitchFamily="34" charset="-122"/>
                <a:ea typeface="微软雅黑" panose="020B0503020204020204" pitchFamily="34" charset="-122"/>
              </a:rPr>
              <a:t>信号频谱</a:t>
            </a:r>
          </a:p>
        </p:txBody>
      </p:sp>
    </p:spTree>
    <p:extLst>
      <p:ext uri="{BB962C8B-B14F-4D97-AF65-F5344CB8AC3E}">
        <p14:creationId xmlns:p14="http://schemas.microsoft.com/office/powerpoint/2010/main" val="208290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585E9-636D-4050-907A-7F641D37CF62}"/>
              </a:ext>
            </a:extLst>
          </p:cNvPr>
          <p:cNvSpPr>
            <a:spLocks noGrp="1"/>
          </p:cNvSpPr>
          <p:nvPr>
            <p:ph type="title"/>
          </p:nvPr>
        </p:nvSpPr>
        <p:spPr/>
        <p:txBody>
          <a:bodyPr/>
          <a:lstStyle/>
          <a:p>
            <a:r>
              <a:rPr lang="zh-CN" altLang="en-US" dirty="0"/>
              <a:t>知识图谱</a:t>
            </a:r>
          </a:p>
        </p:txBody>
      </p:sp>
      <p:grpSp>
        <p:nvGrpSpPr>
          <p:cNvPr id="4" name="组合 3">
            <a:extLst>
              <a:ext uri="{FF2B5EF4-FFF2-40B4-BE49-F238E27FC236}">
                <a16:creationId xmlns:a16="http://schemas.microsoft.com/office/drawing/2014/main" id="{C1A94D82-5AC2-4747-9FC5-28847D3D1B9E}"/>
              </a:ext>
            </a:extLst>
          </p:cNvPr>
          <p:cNvGrpSpPr>
            <a:grpSpLocks noChangeAspect="1"/>
          </p:cNvGrpSpPr>
          <p:nvPr/>
        </p:nvGrpSpPr>
        <p:grpSpPr>
          <a:xfrm>
            <a:off x="746779" y="1359499"/>
            <a:ext cx="10698442" cy="4902482"/>
            <a:chOff x="-1353088" y="1245779"/>
            <a:chExt cx="11451224" cy="5247435"/>
          </a:xfrm>
        </p:grpSpPr>
        <p:grpSp>
          <p:nvGrpSpPr>
            <p:cNvPr id="5" name="组合 4">
              <a:extLst>
                <a:ext uri="{FF2B5EF4-FFF2-40B4-BE49-F238E27FC236}">
                  <a16:creationId xmlns:a16="http://schemas.microsoft.com/office/drawing/2014/main" id="{7D10D363-7BF8-477A-9383-1F7BA35BA80D}"/>
                </a:ext>
              </a:extLst>
            </p:cNvPr>
            <p:cNvGrpSpPr/>
            <p:nvPr/>
          </p:nvGrpSpPr>
          <p:grpSpPr>
            <a:xfrm>
              <a:off x="7390300" y="1625986"/>
              <a:ext cx="2707836" cy="658771"/>
              <a:chOff x="7333886" y="1729154"/>
              <a:chExt cx="2707836" cy="658771"/>
            </a:xfrm>
          </p:grpSpPr>
          <p:sp>
            <p:nvSpPr>
              <p:cNvPr id="70" name="椭圆形标注 67">
                <a:extLst>
                  <a:ext uri="{FF2B5EF4-FFF2-40B4-BE49-F238E27FC236}">
                    <a16:creationId xmlns:a16="http://schemas.microsoft.com/office/drawing/2014/main" id="{B3F926D8-9565-41DD-8382-192A9F268EEB}"/>
                  </a:ext>
                </a:extLst>
              </p:cNvPr>
              <p:cNvSpPr/>
              <p:nvPr/>
            </p:nvSpPr>
            <p:spPr>
              <a:xfrm>
                <a:off x="7333886" y="1729154"/>
                <a:ext cx="2707836" cy="658771"/>
              </a:xfrm>
              <a:prstGeom prst="wedgeEllipseCallout">
                <a:avLst>
                  <a:gd name="adj1" fmla="val -12703"/>
                  <a:gd name="adj2" fmla="val 104734"/>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5"/>
                  </a:solidFill>
                </a:endParaRPr>
              </a:p>
            </p:txBody>
          </p:sp>
          <p:sp>
            <p:nvSpPr>
              <p:cNvPr id="71" name="文本框 71">
                <a:extLst>
                  <a:ext uri="{FF2B5EF4-FFF2-40B4-BE49-F238E27FC236}">
                    <a16:creationId xmlns:a16="http://schemas.microsoft.com/office/drawing/2014/main" id="{165F2B9B-CC36-4788-A548-B19A287CEF4F}"/>
                  </a:ext>
                </a:extLst>
              </p:cNvPr>
              <p:cNvSpPr txBox="1"/>
              <p:nvPr/>
            </p:nvSpPr>
            <p:spPr>
              <a:xfrm>
                <a:off x="7352742" y="1852036"/>
                <a:ext cx="2670123" cy="39531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1"/>
                    </a:solidFill>
                    <a:latin typeface="Georgia" panose="02040502050405020303" pitchFamily="18" charset="0"/>
                    <a:ea typeface="微软雅黑" panose="020B0503020204020204" pitchFamily="34" charset="-122"/>
                  </a:rPr>
                  <a:t>1 </a:t>
                </a:r>
                <a:r>
                  <a:rPr lang="zh-CN" altLang="en-US" b="1" dirty="0">
                    <a:solidFill>
                      <a:schemeClr val="accent1"/>
                    </a:solidFill>
                    <a:latin typeface="Georgia" panose="02040502050405020303" pitchFamily="18" charset="0"/>
                    <a:ea typeface="微软雅黑" panose="020B0503020204020204" pitchFamily="34" charset="-122"/>
                  </a:rPr>
                  <a:t>信息与信息技术概述</a:t>
                </a:r>
              </a:p>
            </p:txBody>
          </p:sp>
        </p:grpSp>
        <p:grpSp>
          <p:nvGrpSpPr>
            <p:cNvPr id="6" name="组合 5">
              <a:extLst>
                <a:ext uri="{FF2B5EF4-FFF2-40B4-BE49-F238E27FC236}">
                  <a16:creationId xmlns:a16="http://schemas.microsoft.com/office/drawing/2014/main" id="{019B1B57-E567-40EF-A816-FC1FC9AEA5E2}"/>
                </a:ext>
              </a:extLst>
            </p:cNvPr>
            <p:cNvGrpSpPr/>
            <p:nvPr/>
          </p:nvGrpSpPr>
          <p:grpSpPr>
            <a:xfrm>
              <a:off x="-1353088" y="1739709"/>
              <a:ext cx="3622682" cy="1295002"/>
              <a:chOff x="-1409502" y="1842877"/>
              <a:chExt cx="3622682" cy="1295002"/>
            </a:xfrm>
          </p:grpSpPr>
          <p:sp>
            <p:nvSpPr>
              <p:cNvPr id="67" name="椭圆形标注 5">
                <a:extLst>
                  <a:ext uri="{FF2B5EF4-FFF2-40B4-BE49-F238E27FC236}">
                    <a16:creationId xmlns:a16="http://schemas.microsoft.com/office/drawing/2014/main" id="{38B9FA41-EC59-4BE9-B9AB-BBBBA66D176D}"/>
                  </a:ext>
                </a:extLst>
              </p:cNvPr>
              <p:cNvSpPr/>
              <p:nvPr/>
            </p:nvSpPr>
            <p:spPr>
              <a:xfrm>
                <a:off x="304242" y="1842877"/>
                <a:ext cx="1908938" cy="719803"/>
              </a:xfrm>
              <a:prstGeom prst="wedgeEllipseCallout">
                <a:avLst>
                  <a:gd name="adj1" fmla="val 56888"/>
                  <a:gd name="adj2" fmla="val 84209"/>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8" name="文本框 68">
                <a:extLst>
                  <a:ext uri="{FF2B5EF4-FFF2-40B4-BE49-F238E27FC236}">
                    <a16:creationId xmlns:a16="http://schemas.microsoft.com/office/drawing/2014/main" id="{670E8625-D7DD-4FF2-8650-1513951F5234}"/>
                  </a:ext>
                </a:extLst>
              </p:cNvPr>
              <p:cNvSpPr txBox="1"/>
              <p:nvPr/>
            </p:nvSpPr>
            <p:spPr>
              <a:xfrm>
                <a:off x="392751" y="1970909"/>
                <a:ext cx="1742077" cy="3953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5"/>
                    </a:solidFill>
                    <a:latin typeface="Georgia" panose="02040502050405020303" pitchFamily="18" charset="0"/>
                    <a:ea typeface="微软雅黑" panose="020B0503020204020204" pitchFamily="34" charset="-122"/>
                  </a:rPr>
                  <a:t>2 </a:t>
                </a:r>
                <a:r>
                  <a:rPr lang="zh-CN" altLang="en-US" b="1" dirty="0">
                    <a:solidFill>
                      <a:schemeClr val="accent5"/>
                    </a:solidFill>
                    <a:latin typeface="Georgia" panose="02040502050405020303" pitchFamily="18" charset="0"/>
                    <a:ea typeface="微软雅黑" panose="020B0503020204020204" pitchFamily="34" charset="-122"/>
                  </a:rPr>
                  <a:t>信号与数据</a:t>
                </a:r>
              </a:p>
            </p:txBody>
          </p:sp>
          <p:sp>
            <p:nvSpPr>
              <p:cNvPr id="69" name="文本框 69">
                <a:extLst>
                  <a:ext uri="{FF2B5EF4-FFF2-40B4-BE49-F238E27FC236}">
                    <a16:creationId xmlns:a16="http://schemas.microsoft.com/office/drawing/2014/main" id="{6B980AF6-1C90-4D37-8CF4-301AD11F47B9}"/>
                  </a:ext>
                </a:extLst>
              </p:cNvPr>
              <p:cNvSpPr txBox="1"/>
              <p:nvPr/>
            </p:nvSpPr>
            <p:spPr>
              <a:xfrm>
                <a:off x="-1409502" y="1888947"/>
                <a:ext cx="1547218" cy="12489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2.1 </a:t>
                </a:r>
                <a:r>
                  <a:rPr lang="zh-CN" altLang="en-US" sz="1600" dirty="0">
                    <a:solidFill>
                      <a:schemeClr val="accent5"/>
                    </a:solidFill>
                    <a:latin typeface="Georgia" panose="02040502050405020303" pitchFamily="18" charset="0"/>
                    <a:ea typeface="微软雅黑" panose="020B0503020204020204" pitchFamily="34" charset="-122"/>
                  </a:rPr>
                  <a:t>时域和频域</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2.2 </a:t>
                </a:r>
                <a:r>
                  <a:rPr lang="zh-CN" altLang="en-US" sz="1600" dirty="0">
                    <a:solidFill>
                      <a:schemeClr val="accent5"/>
                    </a:solidFill>
                    <a:latin typeface="Georgia" panose="02040502050405020303" pitchFamily="18" charset="0"/>
                    <a:ea typeface="微软雅黑" panose="020B0503020204020204" pitchFamily="34" charset="-122"/>
                  </a:rPr>
                  <a:t>模拟和数字</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2.3 </a:t>
                </a:r>
                <a:r>
                  <a:rPr lang="zh-CN" altLang="en-US" sz="1600" dirty="0">
                    <a:solidFill>
                      <a:schemeClr val="accent5"/>
                    </a:solidFill>
                    <a:latin typeface="Georgia" panose="02040502050405020303" pitchFamily="18" charset="0"/>
                    <a:ea typeface="微软雅黑" panose="020B0503020204020204" pitchFamily="34" charset="-122"/>
                  </a:rPr>
                  <a:t>编码和调制</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2.4 </a:t>
                </a:r>
                <a:r>
                  <a:rPr lang="zh-CN" altLang="en-US" sz="1600" dirty="0">
                    <a:solidFill>
                      <a:schemeClr val="accent5"/>
                    </a:solidFill>
                    <a:latin typeface="Georgia" panose="02040502050405020303" pitchFamily="18" charset="0"/>
                    <a:ea typeface="微软雅黑" panose="020B0503020204020204" pitchFamily="34" charset="-122"/>
                  </a:rPr>
                  <a:t>场与波</a:t>
                </a:r>
              </a:p>
            </p:txBody>
          </p:sp>
        </p:grpSp>
        <p:grpSp>
          <p:nvGrpSpPr>
            <p:cNvPr id="7" name="组合 6">
              <a:extLst>
                <a:ext uri="{FF2B5EF4-FFF2-40B4-BE49-F238E27FC236}">
                  <a16:creationId xmlns:a16="http://schemas.microsoft.com/office/drawing/2014/main" id="{57896F76-595F-4F8A-8F9B-8DA51EFE6753}"/>
                </a:ext>
              </a:extLst>
            </p:cNvPr>
            <p:cNvGrpSpPr/>
            <p:nvPr/>
          </p:nvGrpSpPr>
          <p:grpSpPr>
            <a:xfrm>
              <a:off x="6621323" y="3598802"/>
              <a:ext cx="1795797" cy="1373935"/>
              <a:chOff x="6564909" y="3701970"/>
              <a:chExt cx="1795797" cy="1373935"/>
            </a:xfrm>
          </p:grpSpPr>
          <p:sp>
            <p:nvSpPr>
              <p:cNvPr id="64" name="椭圆形标注 71">
                <a:extLst>
                  <a:ext uri="{FF2B5EF4-FFF2-40B4-BE49-F238E27FC236}">
                    <a16:creationId xmlns:a16="http://schemas.microsoft.com/office/drawing/2014/main" id="{CC6CBE26-B2D9-4235-8101-39FC7CF121C2}"/>
                  </a:ext>
                </a:extLst>
              </p:cNvPr>
              <p:cNvSpPr/>
              <p:nvPr/>
            </p:nvSpPr>
            <p:spPr>
              <a:xfrm>
                <a:off x="6564909" y="3701970"/>
                <a:ext cx="1795797" cy="666893"/>
              </a:xfrm>
              <a:prstGeom prst="wedgeEllipseCallout">
                <a:avLst>
                  <a:gd name="adj1" fmla="val -75468"/>
                  <a:gd name="adj2" fmla="val -23607"/>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5" name="文本框 65">
                <a:extLst>
                  <a:ext uri="{FF2B5EF4-FFF2-40B4-BE49-F238E27FC236}">
                    <a16:creationId xmlns:a16="http://schemas.microsoft.com/office/drawing/2014/main" id="{6384E3BC-70A6-447D-A0B9-3AAD8CD3B672}"/>
                  </a:ext>
                </a:extLst>
              </p:cNvPr>
              <p:cNvSpPr txBox="1"/>
              <p:nvPr/>
            </p:nvSpPr>
            <p:spPr>
              <a:xfrm>
                <a:off x="6661185" y="3819466"/>
                <a:ext cx="153599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4"/>
                    </a:solidFill>
                    <a:latin typeface="Georgia" panose="02040502050405020303" pitchFamily="18" charset="0"/>
                    <a:ea typeface="微软雅黑" panose="020B0503020204020204" pitchFamily="34" charset="-122"/>
                  </a:rPr>
                  <a:t>5 </a:t>
                </a:r>
                <a:r>
                  <a:rPr lang="zh-CN" altLang="en-US" b="1" dirty="0">
                    <a:solidFill>
                      <a:schemeClr val="accent4"/>
                    </a:solidFill>
                    <a:latin typeface="Georgia" panose="02040502050405020303" pitchFamily="18" charset="0"/>
                    <a:ea typeface="微软雅黑" panose="020B0503020204020204" pitchFamily="34" charset="-122"/>
                  </a:rPr>
                  <a:t>互联与计算</a:t>
                </a:r>
              </a:p>
            </p:txBody>
          </p:sp>
          <p:sp>
            <p:nvSpPr>
              <p:cNvPr id="66" name="文本框 66">
                <a:extLst>
                  <a:ext uri="{FF2B5EF4-FFF2-40B4-BE49-F238E27FC236}">
                    <a16:creationId xmlns:a16="http://schemas.microsoft.com/office/drawing/2014/main" id="{8FE2A7C5-F8E9-40C2-9E46-D4D093159A68}"/>
                  </a:ext>
                </a:extLst>
              </p:cNvPr>
              <p:cNvSpPr txBox="1"/>
              <p:nvPr/>
            </p:nvSpPr>
            <p:spPr>
              <a:xfrm>
                <a:off x="6626659" y="4392641"/>
                <a:ext cx="1540806" cy="68326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4"/>
                    </a:solidFill>
                    <a:latin typeface="Georgia" panose="02040502050405020303" pitchFamily="18" charset="0"/>
                    <a:ea typeface="微软雅黑" panose="020B0503020204020204" pitchFamily="34" charset="-122"/>
                  </a:rPr>
                  <a:t>5.1 </a:t>
                </a:r>
                <a:r>
                  <a:rPr lang="zh-CN" altLang="en-US" sz="1600" dirty="0">
                    <a:solidFill>
                      <a:schemeClr val="accent4"/>
                    </a:solidFill>
                    <a:latin typeface="Georgia" panose="02040502050405020303" pitchFamily="18" charset="0"/>
                    <a:ea typeface="微软雅黑" panose="020B0503020204020204" pitchFamily="34" charset="-122"/>
                  </a:rPr>
                  <a:t>通信与网络</a:t>
                </a:r>
                <a:endParaRPr lang="en-US" altLang="zh-CN" sz="1600" dirty="0">
                  <a:solidFill>
                    <a:schemeClr val="accent4"/>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4"/>
                    </a:solidFill>
                    <a:latin typeface="Georgia" panose="02040502050405020303" pitchFamily="18" charset="0"/>
                    <a:ea typeface="微软雅黑" panose="020B0503020204020204" pitchFamily="34" charset="-122"/>
                  </a:rPr>
                  <a:t>5.2 </a:t>
                </a:r>
                <a:r>
                  <a:rPr lang="zh-CN" altLang="en-US" sz="1600" dirty="0">
                    <a:solidFill>
                      <a:schemeClr val="accent4"/>
                    </a:solidFill>
                    <a:latin typeface="Georgia" panose="02040502050405020303" pitchFamily="18" charset="0"/>
                    <a:ea typeface="微软雅黑" panose="020B0503020204020204" pitchFamily="34" charset="-122"/>
                  </a:rPr>
                  <a:t>感知与计算</a:t>
                </a:r>
                <a:endParaRPr lang="en-US" altLang="zh-CN" sz="1600" dirty="0">
                  <a:solidFill>
                    <a:schemeClr val="accent4"/>
                  </a:solidFill>
                  <a:latin typeface="Georgia" panose="02040502050405020303" pitchFamily="18" charset="0"/>
                  <a:ea typeface="微软雅黑" panose="020B0503020204020204" pitchFamily="34" charset="-122"/>
                </a:endParaRPr>
              </a:p>
            </p:txBody>
          </p:sp>
        </p:grpSp>
        <p:grpSp>
          <p:nvGrpSpPr>
            <p:cNvPr id="8" name="组合 7">
              <a:extLst>
                <a:ext uri="{FF2B5EF4-FFF2-40B4-BE49-F238E27FC236}">
                  <a16:creationId xmlns:a16="http://schemas.microsoft.com/office/drawing/2014/main" id="{7D3D9B01-A64A-479C-8AD0-B9FEE61760D8}"/>
                </a:ext>
              </a:extLst>
            </p:cNvPr>
            <p:cNvGrpSpPr/>
            <p:nvPr/>
          </p:nvGrpSpPr>
          <p:grpSpPr>
            <a:xfrm>
              <a:off x="117593" y="4195474"/>
              <a:ext cx="2532857" cy="1734889"/>
              <a:chOff x="61179" y="4298642"/>
              <a:chExt cx="2532857" cy="1734889"/>
            </a:xfrm>
          </p:grpSpPr>
          <p:sp>
            <p:nvSpPr>
              <p:cNvPr id="61" name="椭圆形标注 73">
                <a:extLst>
                  <a:ext uri="{FF2B5EF4-FFF2-40B4-BE49-F238E27FC236}">
                    <a16:creationId xmlns:a16="http://schemas.microsoft.com/office/drawing/2014/main" id="{E97B6586-B080-4F57-9D7C-F6DC215C7AF5}"/>
                  </a:ext>
                </a:extLst>
              </p:cNvPr>
              <p:cNvSpPr/>
              <p:nvPr/>
            </p:nvSpPr>
            <p:spPr>
              <a:xfrm>
                <a:off x="61179" y="4298642"/>
                <a:ext cx="2402605" cy="653320"/>
              </a:xfrm>
              <a:prstGeom prst="wedgeEllipseCallout">
                <a:avLst>
                  <a:gd name="adj1" fmla="val 62519"/>
                  <a:gd name="adj2" fmla="val -66603"/>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2" name="文本框 62">
                <a:extLst>
                  <a:ext uri="{FF2B5EF4-FFF2-40B4-BE49-F238E27FC236}">
                    <a16:creationId xmlns:a16="http://schemas.microsoft.com/office/drawing/2014/main" id="{74D7C7A5-A0A2-4EFF-BB99-D69439A2F888}"/>
                  </a:ext>
                </a:extLst>
              </p:cNvPr>
              <p:cNvSpPr txBox="1"/>
              <p:nvPr/>
            </p:nvSpPr>
            <p:spPr>
              <a:xfrm>
                <a:off x="189092" y="4403091"/>
                <a:ext cx="200407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6"/>
                    </a:solidFill>
                    <a:latin typeface="Georgia" panose="02040502050405020303" pitchFamily="18" charset="0"/>
                    <a:ea typeface="微软雅黑" panose="020B0503020204020204" pitchFamily="34" charset="-122"/>
                  </a:rPr>
                  <a:t>3 </a:t>
                </a:r>
                <a:r>
                  <a:rPr lang="zh-CN" altLang="en-US" b="1" dirty="0">
                    <a:solidFill>
                      <a:schemeClr val="accent6"/>
                    </a:solidFill>
                    <a:latin typeface="Georgia" panose="02040502050405020303" pitchFamily="18" charset="0"/>
                    <a:ea typeface="微软雅黑" panose="020B0503020204020204" pitchFamily="34" charset="-122"/>
                  </a:rPr>
                  <a:t>电子器件与电路</a:t>
                </a:r>
              </a:p>
            </p:txBody>
          </p:sp>
          <p:sp>
            <p:nvSpPr>
              <p:cNvPr id="63" name="文本框 63">
                <a:extLst>
                  <a:ext uri="{FF2B5EF4-FFF2-40B4-BE49-F238E27FC236}">
                    <a16:creationId xmlns:a16="http://schemas.microsoft.com/office/drawing/2014/main" id="{1B944682-8D18-400E-A45B-FA6647853CC9}"/>
                  </a:ext>
                </a:extLst>
              </p:cNvPr>
              <p:cNvSpPr txBox="1"/>
              <p:nvPr/>
            </p:nvSpPr>
            <p:spPr>
              <a:xfrm>
                <a:off x="61179" y="5012976"/>
                <a:ext cx="2532857" cy="102055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3.1 </a:t>
                </a:r>
                <a:r>
                  <a:rPr lang="zh-CN" altLang="en-US" sz="1600" dirty="0">
                    <a:solidFill>
                      <a:schemeClr val="accent6"/>
                    </a:solidFill>
                    <a:latin typeface="Georgia" panose="02040502050405020303" pitchFamily="18" charset="0"/>
                    <a:ea typeface="微软雅黑" panose="020B0503020204020204" pitchFamily="34" charset="-122"/>
                  </a:rPr>
                  <a:t>电路模型和基本定律</a:t>
                </a:r>
                <a:endParaRPr lang="en-US" altLang="zh-CN" sz="1600" dirty="0">
                  <a:solidFill>
                    <a:schemeClr val="accent6"/>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3.2 </a:t>
                </a:r>
                <a:r>
                  <a:rPr lang="zh-CN" altLang="en-US" sz="1600" dirty="0">
                    <a:solidFill>
                      <a:schemeClr val="accent6"/>
                    </a:solidFill>
                    <a:latin typeface="Georgia" panose="02040502050405020303" pitchFamily="18" charset="0"/>
                    <a:ea typeface="微软雅黑" panose="020B0503020204020204" pitchFamily="34" charset="-122"/>
                  </a:rPr>
                  <a:t>晶体管</a:t>
                </a:r>
                <a:endParaRPr lang="en-US" altLang="zh-CN" sz="1600" dirty="0">
                  <a:solidFill>
                    <a:schemeClr val="accent6"/>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3.3 </a:t>
                </a:r>
                <a:r>
                  <a:rPr lang="zh-CN" altLang="en-US" sz="1600" dirty="0">
                    <a:solidFill>
                      <a:schemeClr val="accent6"/>
                    </a:solidFill>
                    <a:latin typeface="Georgia" panose="02040502050405020303" pitchFamily="18" charset="0"/>
                    <a:ea typeface="微软雅黑" panose="020B0503020204020204" pitchFamily="34" charset="-122"/>
                  </a:rPr>
                  <a:t>集成电路</a:t>
                </a:r>
              </a:p>
            </p:txBody>
          </p:sp>
        </p:grpSp>
        <p:grpSp>
          <p:nvGrpSpPr>
            <p:cNvPr id="9" name="组合 8">
              <a:extLst>
                <a:ext uri="{FF2B5EF4-FFF2-40B4-BE49-F238E27FC236}">
                  <a16:creationId xmlns:a16="http://schemas.microsoft.com/office/drawing/2014/main" id="{FC51959A-FC13-4647-B8AD-5157CD340AED}"/>
                </a:ext>
              </a:extLst>
            </p:cNvPr>
            <p:cNvGrpSpPr/>
            <p:nvPr/>
          </p:nvGrpSpPr>
          <p:grpSpPr>
            <a:xfrm>
              <a:off x="3407321" y="4592081"/>
              <a:ext cx="2771353" cy="1901133"/>
              <a:chOff x="3337031" y="4758749"/>
              <a:chExt cx="2771353" cy="1901133"/>
            </a:xfrm>
          </p:grpSpPr>
          <p:sp>
            <p:nvSpPr>
              <p:cNvPr id="58" name="椭圆形标注 75">
                <a:extLst>
                  <a:ext uri="{FF2B5EF4-FFF2-40B4-BE49-F238E27FC236}">
                    <a16:creationId xmlns:a16="http://schemas.microsoft.com/office/drawing/2014/main" id="{56C21167-0302-4043-BEBA-67498F2F4167}"/>
                  </a:ext>
                </a:extLst>
              </p:cNvPr>
              <p:cNvSpPr/>
              <p:nvPr/>
            </p:nvSpPr>
            <p:spPr>
              <a:xfrm>
                <a:off x="3438094" y="4758749"/>
                <a:ext cx="2347267" cy="574815"/>
              </a:xfrm>
              <a:prstGeom prst="wedgeEllipseCallout">
                <a:avLst>
                  <a:gd name="adj1" fmla="val 8703"/>
                  <a:gd name="adj2" fmla="val -96308"/>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59" name="文本框 59">
                <a:extLst>
                  <a:ext uri="{FF2B5EF4-FFF2-40B4-BE49-F238E27FC236}">
                    <a16:creationId xmlns:a16="http://schemas.microsoft.com/office/drawing/2014/main" id="{755A6AA1-147B-423D-BA31-AE00F730052D}"/>
                  </a:ext>
                </a:extLst>
              </p:cNvPr>
              <p:cNvSpPr txBox="1"/>
              <p:nvPr/>
            </p:nvSpPr>
            <p:spPr>
              <a:xfrm>
                <a:off x="3554341" y="4859101"/>
                <a:ext cx="2010487"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3"/>
                    </a:solidFill>
                    <a:latin typeface="Georgia" panose="02040502050405020303" pitchFamily="18" charset="0"/>
                    <a:ea typeface="微软雅黑" panose="020B0503020204020204" pitchFamily="34" charset="-122"/>
                  </a:rPr>
                  <a:t>4 </a:t>
                </a:r>
                <a:r>
                  <a:rPr lang="zh-CN" altLang="en-US" b="1" dirty="0">
                    <a:solidFill>
                      <a:schemeClr val="accent3"/>
                    </a:solidFill>
                    <a:latin typeface="Georgia" panose="02040502050405020303" pitchFamily="18" charset="0"/>
                    <a:ea typeface="微软雅黑" panose="020B0503020204020204" pitchFamily="34" charset="-122"/>
                  </a:rPr>
                  <a:t>逻辑与数字系统</a:t>
                </a:r>
              </a:p>
            </p:txBody>
          </p:sp>
          <p:sp>
            <p:nvSpPr>
              <p:cNvPr id="60" name="文本框 60">
                <a:extLst>
                  <a:ext uri="{FF2B5EF4-FFF2-40B4-BE49-F238E27FC236}">
                    <a16:creationId xmlns:a16="http://schemas.microsoft.com/office/drawing/2014/main" id="{E8A9E410-DF85-4CDA-8E00-6989B6EAA593}"/>
                  </a:ext>
                </a:extLst>
              </p:cNvPr>
              <p:cNvSpPr txBox="1"/>
              <p:nvPr/>
            </p:nvSpPr>
            <p:spPr>
              <a:xfrm>
                <a:off x="3337031" y="5323071"/>
                <a:ext cx="2771353" cy="133681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4.1 </a:t>
                </a:r>
                <a:r>
                  <a:rPr lang="zh-CN" altLang="en-US" sz="1600" dirty="0">
                    <a:solidFill>
                      <a:schemeClr val="accent3"/>
                    </a:solidFill>
                    <a:latin typeface="Georgia" panose="02040502050405020303" pitchFamily="18" charset="0"/>
                    <a:ea typeface="微软雅黑" panose="020B0503020204020204" pitchFamily="34" charset="-122"/>
                  </a:rPr>
                  <a:t>数字逻辑和电路</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4.2 </a:t>
                </a:r>
                <a:r>
                  <a:rPr lang="zh-CN" altLang="en-US" sz="1600" dirty="0">
                    <a:solidFill>
                      <a:schemeClr val="accent3"/>
                    </a:solidFill>
                    <a:latin typeface="Georgia" panose="02040502050405020303" pitchFamily="18" charset="0"/>
                    <a:ea typeface="微软雅黑" panose="020B0503020204020204" pitchFamily="34" charset="-122"/>
                  </a:rPr>
                  <a:t>时序逻辑和有限状态机</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4.3 </a:t>
                </a:r>
                <a:r>
                  <a:rPr lang="zh-CN" altLang="en-US" sz="1600" dirty="0">
                    <a:solidFill>
                      <a:schemeClr val="accent3"/>
                    </a:solidFill>
                    <a:latin typeface="Georgia" panose="02040502050405020303" pitchFamily="18" charset="0"/>
                    <a:ea typeface="微软雅黑" panose="020B0503020204020204" pitchFamily="34" charset="-122"/>
                  </a:rPr>
                  <a:t>计算机和微处理器</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4.4 </a:t>
                </a:r>
                <a:r>
                  <a:rPr lang="zh-CN" altLang="en-US" sz="1600" dirty="0">
                    <a:solidFill>
                      <a:schemeClr val="accent3"/>
                    </a:solidFill>
                    <a:latin typeface="Georgia" panose="02040502050405020303" pitchFamily="18" charset="0"/>
                    <a:ea typeface="微软雅黑" panose="020B0503020204020204" pitchFamily="34" charset="-122"/>
                  </a:rPr>
                  <a:t>嵌入式系统和</a:t>
                </a:r>
                <a:r>
                  <a:rPr lang="en-US" altLang="zh-CN" sz="1600" dirty="0">
                    <a:solidFill>
                      <a:schemeClr val="accent3"/>
                    </a:solidFill>
                    <a:latin typeface="Georgia" panose="02040502050405020303" pitchFamily="18" charset="0"/>
                    <a:ea typeface="微软雅黑" panose="020B0503020204020204" pitchFamily="34" charset="-122"/>
                  </a:rPr>
                  <a:t>EDA</a:t>
                </a:r>
                <a:r>
                  <a:rPr lang="zh-CN" altLang="en-US" sz="1600" dirty="0">
                    <a:solidFill>
                      <a:schemeClr val="accent3"/>
                    </a:solidFill>
                    <a:latin typeface="Georgia" panose="02040502050405020303" pitchFamily="18" charset="0"/>
                    <a:ea typeface="微软雅黑" panose="020B0503020204020204" pitchFamily="34" charset="-122"/>
                  </a:rPr>
                  <a:t>技术</a:t>
                </a:r>
              </a:p>
            </p:txBody>
          </p:sp>
        </p:grpSp>
        <p:sp>
          <p:nvSpPr>
            <p:cNvPr id="10" name="文本框 10">
              <a:extLst>
                <a:ext uri="{FF2B5EF4-FFF2-40B4-BE49-F238E27FC236}">
                  <a16:creationId xmlns:a16="http://schemas.microsoft.com/office/drawing/2014/main" id="{101978C0-D969-43CE-906B-D30A136CDF5B}"/>
                </a:ext>
              </a:extLst>
            </p:cNvPr>
            <p:cNvSpPr txBox="1"/>
            <p:nvPr/>
          </p:nvSpPr>
          <p:spPr>
            <a:xfrm>
              <a:off x="7621587" y="5443007"/>
              <a:ext cx="2245260" cy="748842"/>
            </a:xfrm>
            <a:prstGeom prst="rect">
              <a:avLst/>
            </a:prstGeom>
            <a:noFill/>
            <a:ln>
              <a:solidFill>
                <a:srgbClr val="00B0F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b="1" dirty="0">
                  <a:solidFill>
                    <a:srgbClr val="00B0F0"/>
                  </a:solidFill>
                  <a:latin typeface="Georgia" panose="02040502050405020303" pitchFamily="18" charset="0"/>
                  <a:ea typeface="微软雅黑" panose="020B0503020204020204" pitchFamily="34" charset="-122"/>
                </a:rPr>
                <a:t>6 </a:t>
              </a:r>
              <a:r>
                <a:rPr lang="zh-CN" altLang="en-US" b="1" dirty="0">
                  <a:solidFill>
                    <a:srgbClr val="00B0F0"/>
                  </a:solidFill>
                  <a:latin typeface="Georgia" panose="02040502050405020303" pitchFamily="18" charset="0"/>
                  <a:ea typeface="微软雅黑" panose="020B0503020204020204" pitchFamily="34" charset="-122"/>
                </a:rPr>
                <a:t>专业与课程导引</a:t>
              </a:r>
              <a:endParaRPr lang="en-US" altLang="zh-CN" b="1" dirty="0">
                <a:solidFill>
                  <a:srgbClr val="00B0F0"/>
                </a:solidFill>
                <a:latin typeface="Georgia" panose="02040502050405020303" pitchFamily="18" charset="0"/>
                <a:ea typeface="微软雅黑" panose="020B0503020204020204" pitchFamily="34" charset="-122"/>
              </a:endParaRPr>
            </a:p>
            <a:p>
              <a:pPr>
                <a:lnSpc>
                  <a:spcPct val="114000"/>
                </a:lnSpc>
              </a:pPr>
              <a:r>
                <a:rPr lang="en-US" altLang="zh-CN" b="1" dirty="0">
                  <a:solidFill>
                    <a:srgbClr val="00B0F0"/>
                  </a:solidFill>
                  <a:latin typeface="Georgia" panose="02040502050405020303" pitchFamily="18" charset="0"/>
                  <a:ea typeface="微软雅黑" panose="020B0503020204020204" pitchFamily="34" charset="-122"/>
                </a:rPr>
                <a:t>7 </a:t>
              </a:r>
              <a:r>
                <a:rPr lang="zh-CN" altLang="en-US" b="1" dirty="0">
                  <a:solidFill>
                    <a:srgbClr val="00B0F0"/>
                  </a:solidFill>
                  <a:latin typeface="Georgia" panose="02040502050405020303" pitchFamily="18" charset="0"/>
                  <a:ea typeface="微软雅黑" panose="020B0503020204020204" pitchFamily="34" charset="-122"/>
                </a:rPr>
                <a:t>课程总结</a:t>
              </a:r>
            </a:p>
          </p:txBody>
        </p:sp>
        <p:cxnSp>
          <p:nvCxnSpPr>
            <p:cNvPr id="11" name="直接连接符 10">
              <a:extLst>
                <a:ext uri="{FF2B5EF4-FFF2-40B4-BE49-F238E27FC236}">
                  <a16:creationId xmlns:a16="http://schemas.microsoft.com/office/drawing/2014/main" id="{3F30AA06-DF56-49C8-910B-A9BA65E675F3}"/>
                </a:ext>
              </a:extLst>
            </p:cNvPr>
            <p:cNvCxnSpPr/>
            <p:nvPr/>
          </p:nvCxnSpPr>
          <p:spPr>
            <a:xfrm flipV="1">
              <a:off x="5313404" y="3054752"/>
              <a:ext cx="0" cy="460800"/>
            </a:xfrm>
            <a:prstGeom prst="line">
              <a:avLst/>
            </a:prstGeom>
            <a:noFill/>
            <a:ln w="12700" cap="flat" cmpd="sng" algn="ctr">
              <a:solidFill>
                <a:schemeClr val="accent3"/>
              </a:solidFill>
              <a:prstDash val="solid"/>
            </a:ln>
            <a:effectLst/>
          </p:spPr>
        </p:cxnSp>
        <p:cxnSp>
          <p:nvCxnSpPr>
            <p:cNvPr id="12" name="直接连接符 11">
              <a:extLst>
                <a:ext uri="{FF2B5EF4-FFF2-40B4-BE49-F238E27FC236}">
                  <a16:creationId xmlns:a16="http://schemas.microsoft.com/office/drawing/2014/main" id="{A251AD92-C53B-4042-9185-D69D956DDFAC}"/>
                </a:ext>
              </a:extLst>
            </p:cNvPr>
            <p:cNvCxnSpPr/>
            <p:nvPr/>
          </p:nvCxnSpPr>
          <p:spPr>
            <a:xfrm>
              <a:off x="2906855" y="2268472"/>
              <a:ext cx="0" cy="460800"/>
            </a:xfrm>
            <a:prstGeom prst="line">
              <a:avLst/>
            </a:prstGeom>
            <a:noFill/>
            <a:ln w="12700" cap="flat" cmpd="sng" algn="ctr">
              <a:solidFill>
                <a:schemeClr val="accent5"/>
              </a:solidFill>
              <a:prstDash val="solid"/>
            </a:ln>
            <a:effectLst/>
          </p:spPr>
        </p:cxnSp>
        <p:cxnSp>
          <p:nvCxnSpPr>
            <p:cNvPr id="13" name="直接连接符 12">
              <a:extLst>
                <a:ext uri="{FF2B5EF4-FFF2-40B4-BE49-F238E27FC236}">
                  <a16:creationId xmlns:a16="http://schemas.microsoft.com/office/drawing/2014/main" id="{DF73F0F9-5C0C-445D-A334-8F56F541D8EF}"/>
                </a:ext>
              </a:extLst>
            </p:cNvPr>
            <p:cNvCxnSpPr/>
            <p:nvPr/>
          </p:nvCxnSpPr>
          <p:spPr>
            <a:xfrm>
              <a:off x="3407321" y="2269587"/>
              <a:ext cx="0" cy="460800"/>
            </a:xfrm>
            <a:prstGeom prst="line">
              <a:avLst/>
            </a:prstGeom>
            <a:noFill/>
            <a:ln w="12700" cap="flat" cmpd="sng" algn="ctr">
              <a:solidFill>
                <a:schemeClr val="accent5"/>
              </a:solidFill>
              <a:prstDash val="solid"/>
            </a:ln>
            <a:effectLst/>
          </p:spPr>
        </p:cxnSp>
        <p:cxnSp>
          <p:nvCxnSpPr>
            <p:cNvPr id="14" name="直接连接符 13">
              <a:extLst>
                <a:ext uri="{FF2B5EF4-FFF2-40B4-BE49-F238E27FC236}">
                  <a16:creationId xmlns:a16="http://schemas.microsoft.com/office/drawing/2014/main" id="{3E8022EA-F3A8-4687-8D2E-751A2E55A551}"/>
                </a:ext>
              </a:extLst>
            </p:cNvPr>
            <p:cNvCxnSpPr/>
            <p:nvPr/>
          </p:nvCxnSpPr>
          <p:spPr>
            <a:xfrm>
              <a:off x="3915543" y="2268472"/>
              <a:ext cx="0" cy="460800"/>
            </a:xfrm>
            <a:prstGeom prst="line">
              <a:avLst/>
            </a:prstGeom>
            <a:noFill/>
            <a:ln w="12700" cap="flat" cmpd="sng" algn="ctr">
              <a:solidFill>
                <a:schemeClr val="accent6"/>
              </a:solidFill>
              <a:prstDash val="solid"/>
            </a:ln>
            <a:effectLst/>
          </p:spPr>
        </p:cxnSp>
        <p:cxnSp>
          <p:nvCxnSpPr>
            <p:cNvPr id="15" name="直接连接符 14">
              <a:extLst>
                <a:ext uri="{FF2B5EF4-FFF2-40B4-BE49-F238E27FC236}">
                  <a16:creationId xmlns:a16="http://schemas.microsoft.com/office/drawing/2014/main" id="{43583282-AC90-4E6D-B17A-616757D7723C}"/>
                </a:ext>
              </a:extLst>
            </p:cNvPr>
            <p:cNvCxnSpPr/>
            <p:nvPr/>
          </p:nvCxnSpPr>
          <p:spPr>
            <a:xfrm flipH="1">
              <a:off x="4414196" y="2268472"/>
              <a:ext cx="0" cy="460800"/>
            </a:xfrm>
            <a:prstGeom prst="line">
              <a:avLst/>
            </a:prstGeom>
            <a:noFill/>
            <a:ln w="12700" cap="flat" cmpd="sng" algn="ctr">
              <a:solidFill>
                <a:schemeClr val="accent3"/>
              </a:solidFill>
              <a:prstDash val="solid"/>
            </a:ln>
            <a:effectLst/>
          </p:spPr>
        </p:cxnSp>
        <p:sp>
          <p:nvSpPr>
            <p:cNvPr id="16" name="五边形 77">
              <a:extLst>
                <a:ext uri="{FF2B5EF4-FFF2-40B4-BE49-F238E27FC236}">
                  <a16:creationId xmlns:a16="http://schemas.microsoft.com/office/drawing/2014/main" id="{F9E5009E-F2DF-4BAD-B102-B2BD863CD569}"/>
                </a:ext>
              </a:extLst>
            </p:cNvPr>
            <p:cNvSpPr/>
            <p:nvPr/>
          </p:nvSpPr>
          <p:spPr>
            <a:xfrm rot="5400000">
              <a:off x="2369387" y="1611190"/>
              <a:ext cx="1080000" cy="360000"/>
            </a:xfrm>
            <a:prstGeom prst="homePlate">
              <a:avLst/>
            </a:prstGeom>
            <a:solidFill>
              <a:schemeClr val="accent5">
                <a:lumMod val="20000"/>
                <a:lumOff val="80000"/>
              </a:schemeClr>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2"/>
                </a:solidFill>
                <a:latin typeface="Franklin Gothic Book"/>
                <a:ea typeface="黑体"/>
              </a:endParaRPr>
            </a:p>
          </p:txBody>
        </p:sp>
        <p:sp>
          <p:nvSpPr>
            <p:cNvPr id="17" name="TextBox 129">
              <a:extLst>
                <a:ext uri="{FF2B5EF4-FFF2-40B4-BE49-F238E27FC236}">
                  <a16:creationId xmlns:a16="http://schemas.microsoft.com/office/drawing/2014/main" id="{08F1E5EA-A8EB-4789-BFF6-002E2DAD9BC4}"/>
                </a:ext>
              </a:extLst>
            </p:cNvPr>
            <p:cNvSpPr txBox="1"/>
            <p:nvPr/>
          </p:nvSpPr>
          <p:spPr>
            <a:xfrm>
              <a:off x="2708600" y="130167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5"/>
                  </a:solidFill>
                  <a:latin typeface="微软雅黑" pitchFamily="34" charset="-122"/>
                  <a:ea typeface="微软雅黑" pitchFamily="34" charset="-122"/>
                </a:rPr>
                <a:t>采</a:t>
              </a:r>
              <a:endParaRPr lang="en-US" altLang="zh-CN" b="1" kern="0" dirty="0">
                <a:solidFill>
                  <a:schemeClr val="accent5"/>
                </a:solidFill>
                <a:latin typeface="微软雅黑" pitchFamily="34" charset="-122"/>
                <a:ea typeface="微软雅黑" pitchFamily="34" charset="-122"/>
              </a:endParaRPr>
            </a:p>
            <a:p>
              <a:pPr algn="ctr">
                <a:defRPr/>
              </a:pPr>
              <a:endParaRPr lang="en-US" altLang="zh-CN" b="1" kern="0" dirty="0">
                <a:solidFill>
                  <a:schemeClr val="accent5"/>
                </a:solidFill>
                <a:latin typeface="微软雅黑" pitchFamily="34" charset="-122"/>
                <a:ea typeface="微软雅黑" pitchFamily="34" charset="-122"/>
              </a:endParaRPr>
            </a:p>
            <a:p>
              <a:pPr algn="ctr">
                <a:defRPr/>
              </a:pPr>
              <a:r>
                <a:rPr lang="zh-CN" altLang="en-US" b="1" kern="0" dirty="0">
                  <a:solidFill>
                    <a:schemeClr val="accent5"/>
                  </a:solidFill>
                  <a:latin typeface="微软雅黑" pitchFamily="34" charset="-122"/>
                  <a:ea typeface="微软雅黑" pitchFamily="34" charset="-122"/>
                </a:rPr>
                <a:t>集</a:t>
              </a:r>
            </a:p>
          </p:txBody>
        </p:sp>
        <p:sp>
          <p:nvSpPr>
            <p:cNvPr id="18" name="五边形 130">
              <a:extLst>
                <a:ext uri="{FF2B5EF4-FFF2-40B4-BE49-F238E27FC236}">
                  <a16:creationId xmlns:a16="http://schemas.microsoft.com/office/drawing/2014/main" id="{EB8F32BC-1055-4368-BD4B-F6C32F678BF7}"/>
                </a:ext>
              </a:extLst>
            </p:cNvPr>
            <p:cNvSpPr/>
            <p:nvPr/>
          </p:nvSpPr>
          <p:spPr>
            <a:xfrm rot="5400000">
              <a:off x="3377387" y="1611190"/>
              <a:ext cx="1080000" cy="360000"/>
            </a:xfrm>
            <a:prstGeom prst="homePlate">
              <a:avLst/>
            </a:prstGeom>
            <a:solidFill>
              <a:schemeClr val="accent6">
                <a:lumMod val="20000"/>
                <a:lumOff val="80000"/>
              </a:schemeClr>
            </a:solidFill>
            <a:ln w="9525" cap="flat" cmpd="sng" algn="ctr">
              <a:solidFill>
                <a:schemeClr val="accent6"/>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19" name="TextBox 131">
              <a:extLst>
                <a:ext uri="{FF2B5EF4-FFF2-40B4-BE49-F238E27FC236}">
                  <a16:creationId xmlns:a16="http://schemas.microsoft.com/office/drawing/2014/main" id="{4B5F8D6A-265D-4E10-BA9B-EFA5DEFE2AFB}"/>
                </a:ext>
              </a:extLst>
            </p:cNvPr>
            <p:cNvSpPr txBox="1"/>
            <p:nvPr/>
          </p:nvSpPr>
          <p:spPr>
            <a:xfrm>
              <a:off x="3711708" y="130167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6"/>
                  </a:solidFill>
                  <a:latin typeface="微软雅黑" pitchFamily="34" charset="-122"/>
                  <a:ea typeface="微软雅黑" pitchFamily="34" charset="-122"/>
                </a:rPr>
                <a:t>变</a:t>
              </a:r>
              <a:endParaRPr lang="en-US" altLang="zh-CN" b="1" kern="0" dirty="0">
                <a:solidFill>
                  <a:schemeClr val="accent6"/>
                </a:solidFill>
                <a:latin typeface="微软雅黑" pitchFamily="34" charset="-122"/>
                <a:ea typeface="微软雅黑" pitchFamily="34" charset="-122"/>
              </a:endParaRPr>
            </a:p>
            <a:p>
              <a:pPr>
                <a:defRPr/>
              </a:pPr>
              <a:endParaRPr lang="en-US" altLang="zh-CN" b="1" kern="0" dirty="0">
                <a:solidFill>
                  <a:schemeClr val="accent6"/>
                </a:solidFill>
                <a:latin typeface="微软雅黑" pitchFamily="34" charset="-122"/>
                <a:ea typeface="微软雅黑" pitchFamily="34" charset="-122"/>
              </a:endParaRPr>
            </a:p>
            <a:p>
              <a:pPr>
                <a:defRPr/>
              </a:pPr>
              <a:r>
                <a:rPr lang="zh-CN" altLang="en-US" b="1" kern="0" dirty="0">
                  <a:solidFill>
                    <a:schemeClr val="accent6"/>
                  </a:solidFill>
                  <a:latin typeface="微软雅黑" pitchFamily="34" charset="-122"/>
                  <a:ea typeface="微软雅黑" pitchFamily="34" charset="-122"/>
                </a:rPr>
                <a:t>换</a:t>
              </a:r>
            </a:p>
          </p:txBody>
        </p:sp>
        <p:sp>
          <p:nvSpPr>
            <p:cNvPr id="20" name="五边形 132">
              <a:extLst>
                <a:ext uri="{FF2B5EF4-FFF2-40B4-BE49-F238E27FC236}">
                  <a16:creationId xmlns:a16="http://schemas.microsoft.com/office/drawing/2014/main" id="{4A353391-6A04-4AFA-9660-F2EE36EC9519}"/>
                </a:ext>
              </a:extLst>
            </p:cNvPr>
            <p:cNvSpPr/>
            <p:nvPr/>
          </p:nvSpPr>
          <p:spPr>
            <a:xfrm rot="5400000">
              <a:off x="2873387" y="1611190"/>
              <a:ext cx="1080000" cy="360000"/>
            </a:xfrm>
            <a:prstGeom prst="homePlate">
              <a:avLst/>
            </a:prstGeom>
            <a:solidFill>
              <a:schemeClr val="accent5">
                <a:lumMod val="20000"/>
                <a:lumOff val="80000"/>
              </a:schemeClr>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1" name="TextBox 133">
              <a:extLst>
                <a:ext uri="{FF2B5EF4-FFF2-40B4-BE49-F238E27FC236}">
                  <a16:creationId xmlns:a16="http://schemas.microsoft.com/office/drawing/2014/main" id="{E296FFB3-15A5-4E4F-87E4-2BB94E6526C4}"/>
                </a:ext>
              </a:extLst>
            </p:cNvPr>
            <p:cNvSpPr txBox="1"/>
            <p:nvPr/>
          </p:nvSpPr>
          <p:spPr>
            <a:xfrm>
              <a:off x="3213048" y="1301680"/>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5"/>
                  </a:solidFill>
                  <a:latin typeface="微软雅黑" pitchFamily="34" charset="-122"/>
                  <a:ea typeface="微软雅黑" pitchFamily="34" charset="-122"/>
                </a:rPr>
                <a:t>传</a:t>
              </a:r>
              <a:endParaRPr lang="en-US" altLang="zh-CN" b="1" kern="0" dirty="0">
                <a:solidFill>
                  <a:schemeClr val="accent5"/>
                </a:solidFill>
                <a:latin typeface="微软雅黑" pitchFamily="34" charset="-122"/>
                <a:ea typeface="微软雅黑" pitchFamily="34" charset="-122"/>
              </a:endParaRPr>
            </a:p>
            <a:p>
              <a:pPr>
                <a:defRPr/>
              </a:pPr>
              <a:endParaRPr lang="en-US" altLang="zh-CN" b="1" kern="0" dirty="0">
                <a:solidFill>
                  <a:schemeClr val="accent5"/>
                </a:solidFill>
                <a:latin typeface="微软雅黑" pitchFamily="34" charset="-122"/>
                <a:ea typeface="微软雅黑" pitchFamily="34" charset="-122"/>
              </a:endParaRPr>
            </a:p>
            <a:p>
              <a:pPr>
                <a:defRPr/>
              </a:pPr>
              <a:r>
                <a:rPr lang="zh-CN" altLang="en-US" b="1" kern="0" dirty="0">
                  <a:solidFill>
                    <a:schemeClr val="accent5"/>
                  </a:solidFill>
                  <a:latin typeface="微软雅黑" pitchFamily="34" charset="-122"/>
                  <a:ea typeface="微软雅黑" pitchFamily="34" charset="-122"/>
                </a:rPr>
                <a:t>输</a:t>
              </a:r>
            </a:p>
          </p:txBody>
        </p:sp>
        <p:sp>
          <p:nvSpPr>
            <p:cNvPr id="22" name="五边形 134">
              <a:extLst>
                <a:ext uri="{FF2B5EF4-FFF2-40B4-BE49-F238E27FC236}">
                  <a16:creationId xmlns:a16="http://schemas.microsoft.com/office/drawing/2014/main" id="{970ACCC5-AB7C-485A-83FA-E3C641A02AF4}"/>
                </a:ext>
              </a:extLst>
            </p:cNvPr>
            <p:cNvSpPr/>
            <p:nvPr/>
          </p:nvSpPr>
          <p:spPr>
            <a:xfrm rot="5400000">
              <a:off x="3872761" y="1611190"/>
              <a:ext cx="1080000" cy="360000"/>
            </a:xfrm>
            <a:prstGeom prst="homePlate">
              <a:avLst/>
            </a:prstGeom>
            <a:solidFill>
              <a:schemeClr val="accent3">
                <a:lumMod val="20000"/>
                <a:lumOff val="80000"/>
              </a:schemeClr>
            </a:solidFill>
            <a:ln w="9525" cap="flat" cmpd="sng" algn="ctr">
              <a:solidFill>
                <a:schemeClr val="accent3"/>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3" name="TextBox 135">
              <a:extLst>
                <a:ext uri="{FF2B5EF4-FFF2-40B4-BE49-F238E27FC236}">
                  <a16:creationId xmlns:a16="http://schemas.microsoft.com/office/drawing/2014/main" id="{FB43457E-3B80-4D22-AEF3-8099F34E7ABB}"/>
                </a:ext>
              </a:extLst>
            </p:cNvPr>
            <p:cNvSpPr txBox="1"/>
            <p:nvPr/>
          </p:nvSpPr>
          <p:spPr>
            <a:xfrm>
              <a:off x="4209976" y="1301680"/>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3"/>
                  </a:solidFill>
                  <a:latin typeface="微软雅黑" pitchFamily="34" charset="-122"/>
                  <a:ea typeface="微软雅黑" pitchFamily="34" charset="-122"/>
                </a:rPr>
                <a:t>存</a:t>
              </a:r>
              <a:endParaRPr lang="en-US" altLang="zh-CN" b="1" kern="0" dirty="0">
                <a:solidFill>
                  <a:schemeClr val="accent3"/>
                </a:solidFill>
                <a:latin typeface="微软雅黑" pitchFamily="34" charset="-122"/>
                <a:ea typeface="微软雅黑" pitchFamily="34" charset="-122"/>
              </a:endParaRPr>
            </a:p>
            <a:p>
              <a:pPr algn="ctr">
                <a:defRPr/>
              </a:pP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储</a:t>
              </a:r>
            </a:p>
          </p:txBody>
        </p:sp>
        <p:cxnSp>
          <p:nvCxnSpPr>
            <p:cNvPr id="24" name="直接连接符 23">
              <a:extLst>
                <a:ext uri="{FF2B5EF4-FFF2-40B4-BE49-F238E27FC236}">
                  <a16:creationId xmlns:a16="http://schemas.microsoft.com/office/drawing/2014/main" id="{4E37128B-32EE-4B48-B2E5-E0F592232D20}"/>
                </a:ext>
              </a:extLst>
            </p:cNvPr>
            <p:cNvCxnSpPr/>
            <p:nvPr/>
          </p:nvCxnSpPr>
          <p:spPr>
            <a:xfrm>
              <a:off x="5133961" y="2263061"/>
              <a:ext cx="0" cy="460800"/>
            </a:xfrm>
            <a:prstGeom prst="line">
              <a:avLst/>
            </a:prstGeom>
            <a:noFill/>
            <a:ln w="12700" cap="flat" cmpd="sng" algn="ctr">
              <a:solidFill>
                <a:schemeClr val="accent5"/>
              </a:solidFill>
              <a:prstDash val="solid"/>
            </a:ln>
            <a:effectLst/>
          </p:spPr>
        </p:cxnSp>
        <p:cxnSp>
          <p:nvCxnSpPr>
            <p:cNvPr id="25" name="直接连接符 24">
              <a:extLst>
                <a:ext uri="{FF2B5EF4-FFF2-40B4-BE49-F238E27FC236}">
                  <a16:creationId xmlns:a16="http://schemas.microsoft.com/office/drawing/2014/main" id="{EC180B35-C853-441D-84CB-BECB138DD5DA}"/>
                </a:ext>
              </a:extLst>
            </p:cNvPr>
            <p:cNvCxnSpPr/>
            <p:nvPr/>
          </p:nvCxnSpPr>
          <p:spPr>
            <a:xfrm>
              <a:off x="5634427" y="2264176"/>
              <a:ext cx="0" cy="460800"/>
            </a:xfrm>
            <a:prstGeom prst="line">
              <a:avLst/>
            </a:prstGeom>
            <a:noFill/>
            <a:ln w="12700" cap="flat" cmpd="sng" algn="ctr">
              <a:solidFill>
                <a:schemeClr val="accent4"/>
              </a:solidFill>
              <a:prstDash val="solid"/>
            </a:ln>
            <a:effectLst/>
          </p:spPr>
        </p:cxnSp>
        <p:cxnSp>
          <p:nvCxnSpPr>
            <p:cNvPr id="26" name="直接连接符 25">
              <a:extLst>
                <a:ext uri="{FF2B5EF4-FFF2-40B4-BE49-F238E27FC236}">
                  <a16:creationId xmlns:a16="http://schemas.microsoft.com/office/drawing/2014/main" id="{51F35930-BBF1-4EAA-B595-D57D66CFF2E2}"/>
                </a:ext>
              </a:extLst>
            </p:cNvPr>
            <p:cNvCxnSpPr/>
            <p:nvPr/>
          </p:nvCxnSpPr>
          <p:spPr>
            <a:xfrm>
              <a:off x="6142649" y="2263061"/>
              <a:ext cx="0" cy="460800"/>
            </a:xfrm>
            <a:prstGeom prst="line">
              <a:avLst/>
            </a:prstGeom>
            <a:noFill/>
            <a:ln w="12700" cap="flat" cmpd="sng" algn="ctr">
              <a:solidFill>
                <a:schemeClr val="accent4"/>
              </a:solidFill>
              <a:prstDash val="solid"/>
            </a:ln>
            <a:effectLst/>
          </p:spPr>
        </p:cxnSp>
        <p:cxnSp>
          <p:nvCxnSpPr>
            <p:cNvPr id="27" name="直接连接符 26">
              <a:extLst>
                <a:ext uri="{FF2B5EF4-FFF2-40B4-BE49-F238E27FC236}">
                  <a16:creationId xmlns:a16="http://schemas.microsoft.com/office/drawing/2014/main" id="{29AE5240-EF21-49E2-B73E-2065505D3122}"/>
                </a:ext>
              </a:extLst>
            </p:cNvPr>
            <p:cNvCxnSpPr/>
            <p:nvPr/>
          </p:nvCxnSpPr>
          <p:spPr>
            <a:xfrm flipH="1">
              <a:off x="6641302" y="2263061"/>
              <a:ext cx="0" cy="460800"/>
            </a:xfrm>
            <a:prstGeom prst="line">
              <a:avLst/>
            </a:prstGeom>
            <a:noFill/>
            <a:ln w="12700" cap="flat" cmpd="sng" algn="ctr">
              <a:solidFill>
                <a:schemeClr val="accent4"/>
              </a:solidFill>
              <a:prstDash val="solid"/>
            </a:ln>
            <a:effectLst/>
          </p:spPr>
        </p:cxnSp>
        <p:sp>
          <p:nvSpPr>
            <p:cNvPr id="28" name="五边形 144">
              <a:extLst>
                <a:ext uri="{FF2B5EF4-FFF2-40B4-BE49-F238E27FC236}">
                  <a16:creationId xmlns:a16="http://schemas.microsoft.com/office/drawing/2014/main" id="{FDA52A27-E11C-4E1F-A5AD-E09986F6C20C}"/>
                </a:ext>
              </a:extLst>
            </p:cNvPr>
            <p:cNvSpPr/>
            <p:nvPr/>
          </p:nvSpPr>
          <p:spPr>
            <a:xfrm rot="5400000">
              <a:off x="5604493"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9" name="TextBox 145">
              <a:extLst>
                <a:ext uri="{FF2B5EF4-FFF2-40B4-BE49-F238E27FC236}">
                  <a16:creationId xmlns:a16="http://schemas.microsoft.com/office/drawing/2014/main" id="{ECBB5689-FD2A-4F95-8001-57FF08979315}"/>
                </a:ext>
              </a:extLst>
            </p:cNvPr>
            <p:cNvSpPr txBox="1"/>
            <p:nvPr/>
          </p:nvSpPr>
          <p:spPr>
            <a:xfrm>
              <a:off x="5938814" y="1296268"/>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4"/>
                  </a:solidFill>
                  <a:latin typeface="微软雅黑" pitchFamily="34" charset="-122"/>
                  <a:ea typeface="微软雅黑" pitchFamily="34" charset="-122"/>
                </a:rPr>
                <a:t>利</a:t>
              </a:r>
              <a:endParaRPr lang="en-US" altLang="zh-CN" b="1" kern="0" dirty="0">
                <a:solidFill>
                  <a:schemeClr val="accent4"/>
                </a:solidFill>
                <a:latin typeface="微软雅黑" pitchFamily="34" charset="-122"/>
                <a:ea typeface="微软雅黑" pitchFamily="34" charset="-122"/>
              </a:endParaRPr>
            </a:p>
            <a:p>
              <a:pPr>
                <a:defRPr/>
              </a:pPr>
              <a:endParaRPr lang="en-US" altLang="zh-CN" b="1" kern="0" dirty="0">
                <a:solidFill>
                  <a:schemeClr val="accent4"/>
                </a:solidFill>
                <a:latin typeface="微软雅黑" pitchFamily="34" charset="-122"/>
                <a:ea typeface="微软雅黑" pitchFamily="34" charset="-122"/>
              </a:endParaRPr>
            </a:p>
            <a:p>
              <a:pPr>
                <a:defRPr/>
              </a:pPr>
              <a:r>
                <a:rPr lang="zh-CN" altLang="en-US" b="1" kern="0" dirty="0">
                  <a:solidFill>
                    <a:schemeClr val="accent4"/>
                  </a:solidFill>
                  <a:latin typeface="微软雅黑" pitchFamily="34" charset="-122"/>
                  <a:ea typeface="微软雅黑" pitchFamily="34" charset="-122"/>
                </a:rPr>
                <a:t>用</a:t>
              </a:r>
            </a:p>
          </p:txBody>
        </p:sp>
        <p:sp>
          <p:nvSpPr>
            <p:cNvPr id="30" name="五边形 146">
              <a:extLst>
                <a:ext uri="{FF2B5EF4-FFF2-40B4-BE49-F238E27FC236}">
                  <a16:creationId xmlns:a16="http://schemas.microsoft.com/office/drawing/2014/main" id="{AE5A0B0B-6E0D-4452-B94E-1825F7E3D4D2}"/>
                </a:ext>
              </a:extLst>
            </p:cNvPr>
            <p:cNvSpPr/>
            <p:nvPr/>
          </p:nvSpPr>
          <p:spPr>
            <a:xfrm rot="5400000">
              <a:off x="5100493"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31" name="TextBox 147">
              <a:extLst>
                <a:ext uri="{FF2B5EF4-FFF2-40B4-BE49-F238E27FC236}">
                  <a16:creationId xmlns:a16="http://schemas.microsoft.com/office/drawing/2014/main" id="{8CC89A22-4476-43DC-97D4-6A5010D78868}"/>
                </a:ext>
              </a:extLst>
            </p:cNvPr>
            <p:cNvSpPr txBox="1"/>
            <p:nvPr/>
          </p:nvSpPr>
          <p:spPr>
            <a:xfrm>
              <a:off x="5440154" y="129626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4"/>
                  </a:solidFill>
                  <a:latin typeface="微软雅黑" pitchFamily="34" charset="-122"/>
                  <a:ea typeface="微软雅黑" pitchFamily="34" charset="-122"/>
                </a:rPr>
                <a:t>处</a:t>
              </a:r>
              <a:endParaRPr lang="en-US" altLang="zh-CN" b="1" kern="0" dirty="0">
                <a:solidFill>
                  <a:schemeClr val="accent4"/>
                </a:solidFill>
                <a:latin typeface="微软雅黑" pitchFamily="34" charset="-122"/>
                <a:ea typeface="微软雅黑" pitchFamily="34" charset="-122"/>
              </a:endParaRPr>
            </a:p>
            <a:p>
              <a:pPr>
                <a:defRPr/>
              </a:pPr>
              <a:endParaRPr lang="en-US" altLang="zh-CN" b="1" kern="0" dirty="0">
                <a:solidFill>
                  <a:schemeClr val="accent4"/>
                </a:solidFill>
                <a:latin typeface="微软雅黑" pitchFamily="34" charset="-122"/>
                <a:ea typeface="微软雅黑" pitchFamily="34" charset="-122"/>
              </a:endParaRPr>
            </a:p>
            <a:p>
              <a:pPr>
                <a:defRPr/>
              </a:pPr>
              <a:r>
                <a:rPr lang="zh-CN" altLang="en-US" b="1" kern="0" dirty="0">
                  <a:solidFill>
                    <a:schemeClr val="accent4"/>
                  </a:solidFill>
                  <a:latin typeface="微软雅黑" pitchFamily="34" charset="-122"/>
                  <a:ea typeface="微软雅黑" pitchFamily="34" charset="-122"/>
                </a:rPr>
                <a:t>理</a:t>
              </a:r>
            </a:p>
          </p:txBody>
        </p:sp>
        <p:sp>
          <p:nvSpPr>
            <p:cNvPr id="32" name="五边形 148">
              <a:extLst>
                <a:ext uri="{FF2B5EF4-FFF2-40B4-BE49-F238E27FC236}">
                  <a16:creationId xmlns:a16="http://schemas.microsoft.com/office/drawing/2014/main" id="{0AEC429C-4205-49E8-8177-EB71A8D2048D}"/>
                </a:ext>
              </a:extLst>
            </p:cNvPr>
            <p:cNvSpPr/>
            <p:nvPr/>
          </p:nvSpPr>
          <p:spPr>
            <a:xfrm rot="5400000">
              <a:off x="6099867"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33" name="TextBox 149">
              <a:extLst>
                <a:ext uri="{FF2B5EF4-FFF2-40B4-BE49-F238E27FC236}">
                  <a16:creationId xmlns:a16="http://schemas.microsoft.com/office/drawing/2014/main" id="{96FFA234-ED2E-424A-AE39-9E10062DA7B8}"/>
                </a:ext>
              </a:extLst>
            </p:cNvPr>
            <p:cNvSpPr txBox="1"/>
            <p:nvPr/>
          </p:nvSpPr>
          <p:spPr>
            <a:xfrm>
              <a:off x="6444397" y="129626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4"/>
                  </a:solidFill>
                  <a:latin typeface="微软雅黑" pitchFamily="34" charset="-122"/>
                  <a:ea typeface="微软雅黑" pitchFamily="34" charset="-122"/>
                </a:rPr>
                <a:t>认</a:t>
              </a:r>
              <a:endParaRPr lang="en-US" altLang="zh-CN" b="1" kern="0" dirty="0">
                <a:solidFill>
                  <a:schemeClr val="accent4"/>
                </a:solidFill>
                <a:latin typeface="微软雅黑" pitchFamily="34" charset="-122"/>
                <a:ea typeface="微软雅黑" pitchFamily="34" charset="-122"/>
              </a:endParaRPr>
            </a:p>
            <a:p>
              <a:pPr algn="ctr">
                <a:defRPr/>
              </a:pPr>
              <a:endParaRPr lang="en-US" altLang="zh-CN" b="1" kern="0" dirty="0">
                <a:solidFill>
                  <a:schemeClr val="accent4"/>
                </a:solidFill>
                <a:latin typeface="微软雅黑" pitchFamily="34" charset="-122"/>
                <a:ea typeface="微软雅黑" pitchFamily="34" charset="-122"/>
              </a:endParaRPr>
            </a:p>
            <a:p>
              <a:pPr algn="ctr">
                <a:defRPr/>
              </a:pPr>
              <a:r>
                <a:rPr lang="zh-CN" altLang="en-US" b="1" kern="0" dirty="0">
                  <a:solidFill>
                    <a:schemeClr val="accent4"/>
                  </a:solidFill>
                  <a:latin typeface="微软雅黑" pitchFamily="34" charset="-122"/>
                  <a:ea typeface="微软雅黑" pitchFamily="34" charset="-122"/>
                </a:rPr>
                <a:t>知</a:t>
              </a:r>
            </a:p>
          </p:txBody>
        </p:sp>
        <p:cxnSp>
          <p:nvCxnSpPr>
            <p:cNvPr id="34" name="直接连接符 33">
              <a:extLst>
                <a:ext uri="{FF2B5EF4-FFF2-40B4-BE49-F238E27FC236}">
                  <a16:creationId xmlns:a16="http://schemas.microsoft.com/office/drawing/2014/main" id="{18334E38-A2F0-4261-A3CF-DAFFD1827DD3}"/>
                </a:ext>
              </a:extLst>
            </p:cNvPr>
            <p:cNvCxnSpPr/>
            <p:nvPr/>
          </p:nvCxnSpPr>
          <p:spPr>
            <a:xfrm flipH="1" flipV="1">
              <a:off x="3086126" y="3017129"/>
              <a:ext cx="0" cy="460800"/>
            </a:xfrm>
            <a:prstGeom prst="line">
              <a:avLst/>
            </a:prstGeom>
            <a:noFill/>
            <a:ln w="12700" cap="flat" cmpd="sng" algn="ctr">
              <a:solidFill>
                <a:schemeClr val="accent6"/>
              </a:solidFill>
              <a:prstDash val="solid"/>
            </a:ln>
            <a:effectLst/>
          </p:spPr>
        </p:cxnSp>
        <p:cxnSp>
          <p:nvCxnSpPr>
            <p:cNvPr id="35" name="直接连接符 34">
              <a:extLst>
                <a:ext uri="{FF2B5EF4-FFF2-40B4-BE49-F238E27FC236}">
                  <a16:creationId xmlns:a16="http://schemas.microsoft.com/office/drawing/2014/main" id="{0D104EB2-2083-4E85-8AED-199EB76574D8}"/>
                </a:ext>
              </a:extLst>
            </p:cNvPr>
            <p:cNvCxnSpPr/>
            <p:nvPr/>
          </p:nvCxnSpPr>
          <p:spPr>
            <a:xfrm flipH="1" flipV="1">
              <a:off x="3661607" y="3022094"/>
              <a:ext cx="0" cy="460800"/>
            </a:xfrm>
            <a:prstGeom prst="line">
              <a:avLst/>
            </a:prstGeom>
            <a:noFill/>
            <a:ln w="12700" cap="flat" cmpd="sng" algn="ctr">
              <a:solidFill>
                <a:schemeClr val="accent6"/>
              </a:solidFill>
              <a:prstDash val="solid"/>
            </a:ln>
            <a:effectLst/>
          </p:spPr>
        </p:cxnSp>
        <p:cxnSp>
          <p:nvCxnSpPr>
            <p:cNvPr id="36" name="直接连接符 35">
              <a:extLst>
                <a:ext uri="{FF2B5EF4-FFF2-40B4-BE49-F238E27FC236}">
                  <a16:creationId xmlns:a16="http://schemas.microsoft.com/office/drawing/2014/main" id="{FDB4432D-CA10-4F72-B9F3-0D4074BEA0BE}"/>
                </a:ext>
              </a:extLst>
            </p:cNvPr>
            <p:cNvCxnSpPr/>
            <p:nvPr/>
          </p:nvCxnSpPr>
          <p:spPr>
            <a:xfrm flipV="1">
              <a:off x="4227825" y="3023795"/>
              <a:ext cx="0" cy="460800"/>
            </a:xfrm>
            <a:prstGeom prst="line">
              <a:avLst/>
            </a:prstGeom>
            <a:noFill/>
            <a:ln w="12700" cap="flat" cmpd="sng" algn="ctr">
              <a:solidFill>
                <a:schemeClr val="accent3"/>
              </a:solidFill>
              <a:prstDash val="solid"/>
            </a:ln>
            <a:effectLst/>
          </p:spPr>
        </p:cxnSp>
        <p:cxnSp>
          <p:nvCxnSpPr>
            <p:cNvPr id="37" name="直接连接符 36">
              <a:extLst>
                <a:ext uri="{FF2B5EF4-FFF2-40B4-BE49-F238E27FC236}">
                  <a16:creationId xmlns:a16="http://schemas.microsoft.com/office/drawing/2014/main" id="{1E48F3EA-7CCF-4446-9F91-6DDD5B971087}"/>
                </a:ext>
              </a:extLst>
            </p:cNvPr>
            <p:cNvCxnSpPr/>
            <p:nvPr/>
          </p:nvCxnSpPr>
          <p:spPr>
            <a:xfrm flipV="1">
              <a:off x="5920772" y="3023795"/>
              <a:ext cx="0" cy="460800"/>
            </a:xfrm>
            <a:prstGeom prst="line">
              <a:avLst/>
            </a:prstGeom>
            <a:noFill/>
            <a:ln w="12700" cap="flat" cmpd="sng" algn="ctr">
              <a:solidFill>
                <a:schemeClr val="accent4"/>
              </a:solidFill>
              <a:prstDash val="solid"/>
            </a:ln>
            <a:effectLst/>
          </p:spPr>
        </p:cxnSp>
        <p:sp>
          <p:nvSpPr>
            <p:cNvPr id="38" name="左右箭头 155">
              <a:extLst>
                <a:ext uri="{FF2B5EF4-FFF2-40B4-BE49-F238E27FC236}">
                  <a16:creationId xmlns:a16="http://schemas.microsoft.com/office/drawing/2014/main" id="{2C547CD9-0EF4-4E79-B0BF-C701AA1DF870}"/>
                </a:ext>
              </a:extLst>
            </p:cNvPr>
            <p:cNvSpPr/>
            <p:nvPr/>
          </p:nvSpPr>
          <p:spPr>
            <a:xfrm>
              <a:off x="4630746" y="2709917"/>
              <a:ext cx="2493390" cy="360000"/>
            </a:xfrm>
            <a:prstGeom prst="leftRightArrow">
              <a:avLst>
                <a:gd name="adj1" fmla="val 98819"/>
                <a:gd name="adj2" fmla="val 82143"/>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 lastClr="FFFFFF"/>
                </a:solidFill>
                <a:latin typeface="Franklin Gothic Book"/>
                <a:ea typeface="黑体"/>
              </a:endParaRPr>
            </a:p>
          </p:txBody>
        </p:sp>
        <p:sp>
          <p:nvSpPr>
            <p:cNvPr id="39" name="左右箭头 156">
              <a:extLst>
                <a:ext uri="{FF2B5EF4-FFF2-40B4-BE49-F238E27FC236}">
                  <a16:creationId xmlns:a16="http://schemas.microsoft.com/office/drawing/2014/main" id="{DEB1E893-E16C-4379-AA83-EB6C428C9B17}"/>
                </a:ext>
              </a:extLst>
            </p:cNvPr>
            <p:cNvSpPr/>
            <p:nvPr/>
          </p:nvSpPr>
          <p:spPr>
            <a:xfrm>
              <a:off x="2427473" y="2709917"/>
              <a:ext cx="2503522" cy="360000"/>
            </a:xfrm>
            <a:prstGeom prst="leftRightArrow">
              <a:avLst>
                <a:gd name="adj1" fmla="val 98819"/>
                <a:gd name="adj2" fmla="val 82143"/>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sp>
          <p:nvSpPr>
            <p:cNvPr id="40" name="五边形 157">
              <a:extLst>
                <a:ext uri="{FF2B5EF4-FFF2-40B4-BE49-F238E27FC236}">
                  <a16:creationId xmlns:a16="http://schemas.microsoft.com/office/drawing/2014/main" id="{F8B435AF-796B-44EE-9A0D-D6D38D30A99E}"/>
                </a:ext>
              </a:extLst>
            </p:cNvPr>
            <p:cNvSpPr/>
            <p:nvPr/>
          </p:nvSpPr>
          <p:spPr>
            <a:xfrm rot="16200000">
              <a:off x="3687127" y="3807061"/>
              <a:ext cx="1080000" cy="360000"/>
            </a:xfrm>
            <a:prstGeom prst="homePlate">
              <a:avLst/>
            </a:prstGeom>
            <a:solidFill>
              <a:schemeClr val="accent3">
                <a:lumMod val="20000"/>
                <a:lumOff val="80000"/>
              </a:schemeClr>
            </a:solidFill>
            <a:ln w="9525" cap="flat" cmpd="sng" algn="ctr">
              <a:solidFill>
                <a:schemeClr val="accent3"/>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3"/>
                </a:solidFill>
                <a:latin typeface="Franklin Gothic Book"/>
                <a:ea typeface="黑体"/>
              </a:endParaRPr>
            </a:p>
          </p:txBody>
        </p:sp>
        <p:sp>
          <p:nvSpPr>
            <p:cNvPr id="41" name="TextBox 158">
              <a:extLst>
                <a:ext uri="{FF2B5EF4-FFF2-40B4-BE49-F238E27FC236}">
                  <a16:creationId xmlns:a16="http://schemas.microsoft.com/office/drawing/2014/main" id="{97C2597D-0DB5-498B-A1E7-926A33532A6B}"/>
                </a:ext>
              </a:extLst>
            </p:cNvPr>
            <p:cNvSpPr txBox="1"/>
            <p:nvPr/>
          </p:nvSpPr>
          <p:spPr>
            <a:xfrm>
              <a:off x="4026570"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3"/>
                  </a:solidFill>
                  <a:latin typeface="微软雅黑" pitchFamily="34" charset="-122"/>
                  <a:ea typeface="微软雅黑" pitchFamily="34" charset="-122"/>
                </a:rPr>
                <a:t>处</a:t>
              </a: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理</a:t>
              </a: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器</a:t>
              </a:r>
            </a:p>
          </p:txBody>
        </p:sp>
        <p:sp>
          <p:nvSpPr>
            <p:cNvPr id="42" name="五边形 159">
              <a:extLst>
                <a:ext uri="{FF2B5EF4-FFF2-40B4-BE49-F238E27FC236}">
                  <a16:creationId xmlns:a16="http://schemas.microsoft.com/office/drawing/2014/main" id="{8A1724E4-FBD1-4FE6-A6BC-4AE8A355C390}"/>
                </a:ext>
              </a:extLst>
            </p:cNvPr>
            <p:cNvSpPr/>
            <p:nvPr/>
          </p:nvSpPr>
          <p:spPr>
            <a:xfrm rot="16200000">
              <a:off x="2543753" y="3807061"/>
              <a:ext cx="1080000" cy="360000"/>
            </a:xfrm>
            <a:prstGeom prst="homePlate">
              <a:avLst/>
            </a:prstGeom>
            <a:solidFill>
              <a:schemeClr val="accent6">
                <a:lumMod val="20000"/>
                <a:lumOff val="80000"/>
              </a:schemeClr>
            </a:solidFill>
            <a:ln w="9525" cap="flat" cmpd="sng" algn="ctr">
              <a:solidFill>
                <a:schemeClr val="accent6"/>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43" name="TextBox 160">
              <a:extLst>
                <a:ext uri="{FF2B5EF4-FFF2-40B4-BE49-F238E27FC236}">
                  <a16:creationId xmlns:a16="http://schemas.microsoft.com/office/drawing/2014/main" id="{EA33B538-3500-462F-BDF9-CAF9EB26DA18}"/>
                </a:ext>
              </a:extLst>
            </p:cNvPr>
            <p:cNvSpPr txBox="1"/>
            <p:nvPr/>
          </p:nvSpPr>
          <p:spPr>
            <a:xfrm>
              <a:off x="2877967"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6"/>
                  </a:solidFill>
                  <a:latin typeface="微软雅黑" pitchFamily="34" charset="-122"/>
                  <a:ea typeface="微软雅黑" pitchFamily="34" charset="-122"/>
                </a:rPr>
                <a:t>器</a:t>
              </a:r>
              <a:endParaRPr lang="en-US" altLang="zh-CN" b="1" kern="0" dirty="0">
                <a:solidFill>
                  <a:schemeClr val="accent6"/>
                </a:solidFill>
                <a:latin typeface="微软雅黑" pitchFamily="34" charset="-122"/>
                <a:ea typeface="微软雅黑" pitchFamily="34" charset="-122"/>
              </a:endParaRPr>
            </a:p>
            <a:p>
              <a:pPr>
                <a:defRPr/>
              </a:pPr>
              <a:endParaRPr lang="en-US" altLang="zh-CN" b="1" kern="0" dirty="0">
                <a:solidFill>
                  <a:schemeClr val="accent6"/>
                </a:solidFill>
                <a:latin typeface="微软雅黑" pitchFamily="34" charset="-122"/>
                <a:ea typeface="微软雅黑" pitchFamily="34" charset="-122"/>
              </a:endParaRPr>
            </a:p>
            <a:p>
              <a:pPr>
                <a:defRPr/>
              </a:pPr>
              <a:r>
                <a:rPr lang="zh-CN" altLang="en-US" b="1" kern="0" dirty="0">
                  <a:solidFill>
                    <a:schemeClr val="accent6"/>
                  </a:solidFill>
                  <a:latin typeface="微软雅黑" pitchFamily="34" charset="-122"/>
                  <a:ea typeface="微软雅黑" pitchFamily="34" charset="-122"/>
                </a:rPr>
                <a:t>件</a:t>
              </a:r>
            </a:p>
          </p:txBody>
        </p:sp>
        <p:sp>
          <p:nvSpPr>
            <p:cNvPr id="44" name="圆角矩形 163">
              <a:extLst>
                <a:ext uri="{FF2B5EF4-FFF2-40B4-BE49-F238E27FC236}">
                  <a16:creationId xmlns:a16="http://schemas.microsoft.com/office/drawing/2014/main" id="{247B379A-FC7C-4979-9163-AD1DA185AC69}"/>
                </a:ext>
              </a:extLst>
            </p:cNvPr>
            <p:cNvSpPr/>
            <p:nvPr/>
          </p:nvSpPr>
          <p:spPr>
            <a:xfrm>
              <a:off x="697582" y="2694752"/>
              <a:ext cx="1080000" cy="360000"/>
            </a:xfrm>
            <a:prstGeom prst="roundRect">
              <a:avLst>
                <a:gd name="adj" fmla="val 50000"/>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sp>
          <p:nvSpPr>
            <p:cNvPr id="45" name="TextBox 164">
              <a:extLst>
                <a:ext uri="{FF2B5EF4-FFF2-40B4-BE49-F238E27FC236}">
                  <a16:creationId xmlns:a16="http://schemas.microsoft.com/office/drawing/2014/main" id="{6FEB3F9F-F39C-4EDA-A10E-B255D83CAAFC}"/>
                </a:ext>
              </a:extLst>
            </p:cNvPr>
            <p:cNvSpPr txBox="1"/>
            <p:nvPr/>
          </p:nvSpPr>
          <p:spPr>
            <a:xfrm>
              <a:off x="737724" y="2689018"/>
              <a:ext cx="986577" cy="395319"/>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bg1"/>
                  </a:solidFill>
                  <a:latin typeface="微软雅黑" pitchFamily="34" charset="-122"/>
                  <a:ea typeface="微软雅黑" pitchFamily="34" charset="-122"/>
                </a:rPr>
                <a:t>场与波</a:t>
              </a:r>
            </a:p>
          </p:txBody>
        </p:sp>
        <p:cxnSp>
          <p:nvCxnSpPr>
            <p:cNvPr id="46" name="肘形连接符 165">
              <a:extLst>
                <a:ext uri="{FF2B5EF4-FFF2-40B4-BE49-F238E27FC236}">
                  <a16:creationId xmlns:a16="http://schemas.microsoft.com/office/drawing/2014/main" id="{1125C253-14F7-4B06-A091-69D231411F2B}"/>
                </a:ext>
              </a:extLst>
            </p:cNvPr>
            <p:cNvCxnSpPr>
              <a:cxnSpLocks/>
            </p:cNvCxnSpPr>
            <p:nvPr/>
          </p:nvCxnSpPr>
          <p:spPr>
            <a:xfrm flipV="1">
              <a:off x="1763100" y="2900180"/>
              <a:ext cx="693596" cy="0"/>
            </a:xfrm>
            <a:prstGeom prst="bentConnector3">
              <a:avLst>
                <a:gd name="adj1" fmla="val 50000"/>
              </a:avLst>
            </a:prstGeom>
            <a:noFill/>
            <a:ln w="19050" cap="flat" cmpd="sng" algn="ctr">
              <a:solidFill>
                <a:schemeClr val="accent5"/>
              </a:solidFill>
              <a:prstDash val="solid"/>
            </a:ln>
            <a:effectLst/>
          </p:spPr>
        </p:cxnSp>
        <p:sp>
          <p:nvSpPr>
            <p:cNvPr id="47" name="五边形 168">
              <a:extLst>
                <a:ext uri="{FF2B5EF4-FFF2-40B4-BE49-F238E27FC236}">
                  <a16:creationId xmlns:a16="http://schemas.microsoft.com/office/drawing/2014/main" id="{33944C04-1F84-4B18-BCAA-3279C781F9E0}"/>
                </a:ext>
              </a:extLst>
            </p:cNvPr>
            <p:cNvSpPr/>
            <p:nvPr/>
          </p:nvSpPr>
          <p:spPr>
            <a:xfrm rot="16200000">
              <a:off x="5376982" y="3807061"/>
              <a:ext cx="1080000" cy="360000"/>
            </a:xfrm>
            <a:prstGeom prst="homePlate">
              <a:avLst/>
            </a:prstGeom>
            <a:solidFill>
              <a:schemeClr val="accent4">
                <a:lumMod val="20000"/>
                <a:lumOff val="80000"/>
              </a:schemeClr>
            </a:solidFill>
            <a:ln w="9525" cap="flat" cmpd="sng" algn="ctr">
              <a:solidFill>
                <a:schemeClr val="accent4"/>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48" name="TextBox 169">
              <a:extLst>
                <a:ext uri="{FF2B5EF4-FFF2-40B4-BE49-F238E27FC236}">
                  <a16:creationId xmlns:a16="http://schemas.microsoft.com/office/drawing/2014/main" id="{2F4A2FC0-A148-4FE0-B3AD-77F1E3F6657D}"/>
                </a:ext>
              </a:extLst>
            </p:cNvPr>
            <p:cNvSpPr txBox="1"/>
            <p:nvPr/>
          </p:nvSpPr>
          <p:spPr>
            <a:xfrm>
              <a:off x="5712944"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4"/>
                  </a:solidFill>
                  <a:latin typeface="微软雅黑" pitchFamily="34" charset="-122"/>
                  <a:ea typeface="微软雅黑" pitchFamily="34" charset="-122"/>
                </a:rPr>
                <a:t>网</a:t>
              </a:r>
              <a:endParaRPr lang="en-US" altLang="zh-CN" b="1" kern="0" dirty="0">
                <a:solidFill>
                  <a:schemeClr val="accent4"/>
                </a:solidFill>
                <a:latin typeface="微软雅黑" pitchFamily="34" charset="-122"/>
                <a:ea typeface="微软雅黑" pitchFamily="34" charset="-122"/>
              </a:endParaRPr>
            </a:p>
            <a:p>
              <a:pPr algn="ctr">
                <a:defRPr/>
              </a:pPr>
              <a:endParaRPr lang="en-US" altLang="zh-CN" b="1" kern="0" dirty="0">
                <a:solidFill>
                  <a:schemeClr val="accent4"/>
                </a:solidFill>
                <a:latin typeface="微软雅黑" pitchFamily="34" charset="-122"/>
                <a:ea typeface="微软雅黑" pitchFamily="34" charset="-122"/>
              </a:endParaRPr>
            </a:p>
            <a:p>
              <a:pPr algn="ctr">
                <a:defRPr/>
              </a:pPr>
              <a:r>
                <a:rPr lang="zh-CN" altLang="en-US" b="1" kern="0" dirty="0">
                  <a:solidFill>
                    <a:schemeClr val="accent4"/>
                  </a:solidFill>
                  <a:latin typeface="微软雅黑" pitchFamily="34" charset="-122"/>
                  <a:ea typeface="微软雅黑" pitchFamily="34" charset="-122"/>
                </a:rPr>
                <a:t>络</a:t>
              </a:r>
              <a:endParaRPr lang="en-US" altLang="zh-CN" b="1" kern="0" dirty="0">
                <a:solidFill>
                  <a:schemeClr val="accent4"/>
                </a:solidFill>
                <a:latin typeface="微软雅黑" pitchFamily="34" charset="-122"/>
                <a:ea typeface="微软雅黑" pitchFamily="34" charset="-122"/>
              </a:endParaRPr>
            </a:p>
          </p:txBody>
        </p:sp>
        <p:sp>
          <p:nvSpPr>
            <p:cNvPr id="49" name="圆角矩形 170">
              <a:extLst>
                <a:ext uri="{FF2B5EF4-FFF2-40B4-BE49-F238E27FC236}">
                  <a16:creationId xmlns:a16="http://schemas.microsoft.com/office/drawing/2014/main" id="{92B992CA-13ED-4FA3-A9C3-1D64FD09808E}"/>
                </a:ext>
              </a:extLst>
            </p:cNvPr>
            <p:cNvSpPr/>
            <p:nvPr/>
          </p:nvSpPr>
          <p:spPr>
            <a:xfrm>
              <a:off x="7804535" y="2706678"/>
              <a:ext cx="1080000" cy="360000"/>
            </a:xfrm>
            <a:prstGeom prst="roundRect">
              <a:avLst>
                <a:gd name="adj" fmla="val 50000"/>
              </a:avLst>
            </a:prstGeom>
            <a:solidFill>
              <a:schemeClr val="accent1"/>
            </a:solidFill>
            <a:ln w="9525" cap="flat" cmpd="sng" algn="ctr">
              <a:solidFill>
                <a:schemeClr val="accent1"/>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6"/>
                </a:solidFill>
                <a:latin typeface="Franklin Gothic Book"/>
                <a:ea typeface="黑体"/>
              </a:endParaRPr>
            </a:p>
          </p:txBody>
        </p:sp>
        <p:sp>
          <p:nvSpPr>
            <p:cNvPr id="50" name="TextBox 171">
              <a:extLst>
                <a:ext uri="{FF2B5EF4-FFF2-40B4-BE49-F238E27FC236}">
                  <a16:creationId xmlns:a16="http://schemas.microsoft.com/office/drawing/2014/main" id="{C32AEE0C-DD06-435E-AB6D-B3864A14AA52}"/>
                </a:ext>
              </a:extLst>
            </p:cNvPr>
            <p:cNvSpPr txBox="1"/>
            <p:nvPr/>
          </p:nvSpPr>
          <p:spPr>
            <a:xfrm>
              <a:off x="7956103" y="2689018"/>
              <a:ext cx="922032" cy="395319"/>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信  息</a:t>
              </a:r>
            </a:p>
          </p:txBody>
        </p:sp>
        <p:sp>
          <p:nvSpPr>
            <p:cNvPr id="51" name="TextBox 172">
              <a:extLst>
                <a:ext uri="{FF2B5EF4-FFF2-40B4-BE49-F238E27FC236}">
                  <a16:creationId xmlns:a16="http://schemas.microsoft.com/office/drawing/2014/main" id="{C9E8D805-C3CE-46AD-9DF7-B0B62044ECE3}"/>
                </a:ext>
              </a:extLst>
            </p:cNvPr>
            <p:cNvSpPr txBox="1"/>
            <p:nvPr/>
          </p:nvSpPr>
          <p:spPr>
            <a:xfrm>
              <a:off x="3198631" y="2709280"/>
              <a:ext cx="922047" cy="369332"/>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信    号</a:t>
              </a:r>
            </a:p>
          </p:txBody>
        </p:sp>
        <p:sp>
          <p:nvSpPr>
            <p:cNvPr id="52" name="TextBox 173">
              <a:extLst>
                <a:ext uri="{FF2B5EF4-FFF2-40B4-BE49-F238E27FC236}">
                  <a16:creationId xmlns:a16="http://schemas.microsoft.com/office/drawing/2014/main" id="{FC7D33D1-587B-4C9F-80E2-6316D852ECE3}"/>
                </a:ext>
              </a:extLst>
            </p:cNvPr>
            <p:cNvSpPr txBox="1"/>
            <p:nvPr/>
          </p:nvSpPr>
          <p:spPr>
            <a:xfrm>
              <a:off x="5456812" y="2710409"/>
              <a:ext cx="922047" cy="369332"/>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数    据</a:t>
              </a:r>
            </a:p>
          </p:txBody>
        </p:sp>
        <p:cxnSp>
          <p:nvCxnSpPr>
            <p:cNvPr id="53" name="肘形连接符 174">
              <a:extLst>
                <a:ext uri="{FF2B5EF4-FFF2-40B4-BE49-F238E27FC236}">
                  <a16:creationId xmlns:a16="http://schemas.microsoft.com/office/drawing/2014/main" id="{1AA476C4-202A-42AA-BA3D-5BA72DC9A01B}"/>
                </a:ext>
              </a:extLst>
            </p:cNvPr>
            <p:cNvCxnSpPr>
              <a:cxnSpLocks/>
            </p:cNvCxnSpPr>
            <p:nvPr/>
          </p:nvCxnSpPr>
          <p:spPr>
            <a:xfrm flipV="1">
              <a:off x="7124137" y="2894062"/>
              <a:ext cx="690557" cy="0"/>
            </a:xfrm>
            <a:prstGeom prst="bentConnector3">
              <a:avLst>
                <a:gd name="adj1" fmla="val 50000"/>
              </a:avLst>
            </a:prstGeom>
            <a:noFill/>
            <a:ln w="19050" cap="flat" cmpd="sng" algn="ctr">
              <a:solidFill>
                <a:schemeClr val="accent1"/>
              </a:solidFill>
              <a:prstDash val="solid"/>
            </a:ln>
            <a:effectLst/>
          </p:spPr>
        </p:cxnSp>
        <p:sp>
          <p:nvSpPr>
            <p:cNvPr id="54" name="左右箭头 184">
              <a:extLst>
                <a:ext uri="{FF2B5EF4-FFF2-40B4-BE49-F238E27FC236}">
                  <a16:creationId xmlns:a16="http://schemas.microsoft.com/office/drawing/2014/main" id="{674753A8-7C81-4D18-9C5F-CF1EE936CB55}"/>
                </a:ext>
              </a:extLst>
            </p:cNvPr>
            <p:cNvSpPr/>
            <p:nvPr/>
          </p:nvSpPr>
          <p:spPr>
            <a:xfrm>
              <a:off x="4639310" y="2800580"/>
              <a:ext cx="286601" cy="178674"/>
            </a:xfrm>
            <a:prstGeom prst="leftRightArrow">
              <a:avLst>
                <a:gd name="adj1" fmla="val 98819"/>
                <a:gd name="adj2" fmla="val 90556"/>
              </a:avLst>
            </a:prstGeom>
            <a:solidFill>
              <a:schemeClr val="accent5"/>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pic>
          <p:nvPicPr>
            <p:cNvPr id="55" name="图片 54">
              <a:extLst>
                <a:ext uri="{FF2B5EF4-FFF2-40B4-BE49-F238E27FC236}">
                  <a16:creationId xmlns:a16="http://schemas.microsoft.com/office/drawing/2014/main" id="{6BF722DF-6AF3-4397-B902-0A72F411837D}"/>
                </a:ext>
              </a:extLst>
            </p:cNvPr>
            <p:cNvPicPr>
              <a:picLocks noChangeAspect="1"/>
            </p:cNvPicPr>
            <p:nvPr/>
          </p:nvPicPr>
          <p:blipFill>
            <a:blip r:embed="rId2"/>
            <a:stretch>
              <a:fillRect/>
            </a:stretch>
          </p:blipFill>
          <p:spPr>
            <a:xfrm>
              <a:off x="5058288" y="3449186"/>
              <a:ext cx="512108" cy="1188823"/>
            </a:xfrm>
            <a:prstGeom prst="rect">
              <a:avLst/>
            </a:prstGeom>
          </p:spPr>
        </p:pic>
        <p:pic>
          <p:nvPicPr>
            <p:cNvPr id="56" name="图片 55">
              <a:extLst>
                <a:ext uri="{FF2B5EF4-FFF2-40B4-BE49-F238E27FC236}">
                  <a16:creationId xmlns:a16="http://schemas.microsoft.com/office/drawing/2014/main" id="{5FD70B94-761A-4695-88E0-3FA6E7D5BD6B}"/>
                </a:ext>
              </a:extLst>
            </p:cNvPr>
            <p:cNvPicPr>
              <a:picLocks noChangeAspect="1"/>
            </p:cNvPicPr>
            <p:nvPr/>
          </p:nvPicPr>
          <p:blipFill>
            <a:blip r:embed="rId3"/>
            <a:stretch>
              <a:fillRect/>
            </a:stretch>
          </p:blipFill>
          <p:spPr>
            <a:xfrm>
              <a:off x="3398977" y="3449328"/>
              <a:ext cx="512108" cy="1176630"/>
            </a:xfrm>
            <a:prstGeom prst="rect">
              <a:avLst/>
            </a:prstGeom>
          </p:spPr>
        </p:pic>
        <p:pic>
          <p:nvPicPr>
            <p:cNvPr id="57" name="图片 56">
              <a:extLst>
                <a:ext uri="{FF2B5EF4-FFF2-40B4-BE49-F238E27FC236}">
                  <a16:creationId xmlns:a16="http://schemas.microsoft.com/office/drawing/2014/main" id="{3475FE1D-842C-4309-B184-99A5E5A520E2}"/>
                </a:ext>
              </a:extLst>
            </p:cNvPr>
            <p:cNvPicPr>
              <a:picLocks noChangeAspect="1"/>
            </p:cNvPicPr>
            <p:nvPr/>
          </p:nvPicPr>
          <p:blipFill>
            <a:blip r:embed="rId4"/>
            <a:stretch>
              <a:fillRect/>
            </a:stretch>
          </p:blipFill>
          <p:spPr>
            <a:xfrm>
              <a:off x="4882639" y="1246928"/>
              <a:ext cx="518205" cy="1091279"/>
            </a:xfrm>
            <a:prstGeom prst="rect">
              <a:avLst/>
            </a:prstGeom>
          </p:spPr>
        </p:pic>
      </p:grpSp>
    </p:spTree>
    <p:extLst>
      <p:ext uri="{BB962C8B-B14F-4D97-AF65-F5344CB8AC3E}">
        <p14:creationId xmlns:p14="http://schemas.microsoft.com/office/powerpoint/2010/main" val="42470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方波信号</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周期为</a:t>
                </a:r>
                <a:r>
                  <a:rPr lang="en-US" altLang="zh-CN" dirty="0"/>
                  <a:t>T</a:t>
                </a:r>
                <a:r>
                  <a:rPr lang="zh-CN" altLang="en-US" dirty="0"/>
                  <a:t>、幅值为 </a:t>
                </a:r>
                <a:r>
                  <a:rPr lang="en-US" altLang="zh-CN" dirty="0"/>
                  <a:t>1 </a:t>
                </a:r>
                <a:r>
                  <a:rPr lang="zh-CN" altLang="en-US" dirty="0"/>
                  <a:t>的周期方波信号，利用傅利叶级数展开为</a:t>
                </a:r>
                <a:endParaRPr lang="en-US" altLang="zh-CN" dirty="0"/>
              </a:p>
              <a:p>
                <a:endParaRPr lang="en-US" altLang="zh-CN" dirty="0"/>
              </a:p>
              <a:p>
                <a:endParaRPr lang="en-US" altLang="zh-CN" dirty="0"/>
              </a:p>
              <a:p>
                <a:endParaRPr lang="en-US" altLang="zh-CN" dirty="0"/>
              </a:p>
              <a:p>
                <a:endParaRPr lang="en-US" altLang="zh-CN" dirty="0"/>
              </a:p>
              <a:p>
                <a:pPr>
                  <a:spcBef>
                    <a:spcPts val="4200"/>
                  </a:spcBef>
                </a:pPr>
                <a:r>
                  <a:rPr lang="zh-CN" altLang="en-US" dirty="0"/>
                  <a:t>式中，</a:t>
                </a:r>
                <a14:m>
                  <m:oMath xmlns:m="http://schemas.openxmlformats.org/officeDocument/2006/math">
                    <m:sSub>
                      <m:sSubPr>
                        <m:ctrlPr>
                          <a:rPr lang="en-US" altLang="zh-CN" i="1" smtClean="0">
                            <a:latin typeface="Cambria Math" panose="02040503050406030204" pitchFamily="18" charset="0"/>
                          </a:rPr>
                        </m:ctrlPr>
                      </m:sSubPr>
                      <m:e>
                        <m:r>
                          <a:rPr lang="zh-CN" altLang="en-US" smtClean="0">
                            <a:latin typeface="Cambria Math" panose="02040503050406030204" pitchFamily="18" charset="0"/>
                          </a:rPr>
                          <m:t>𝝎</m:t>
                        </m:r>
                      </m:e>
                      <m:sub>
                        <m:r>
                          <a:rPr lang="en-US" altLang="zh-CN" smtClean="0">
                            <a:latin typeface="Cambria Math" panose="02040503050406030204" pitchFamily="18" charset="0"/>
                          </a:rPr>
                          <m:t>𝟎</m:t>
                        </m:r>
                      </m:sub>
                    </m:sSub>
                    <m:r>
                      <a:rPr lang="en-US" altLang="zh-CN" smtClean="0">
                        <a:latin typeface="Cambria Math" panose="02040503050406030204" pitchFamily="18" charset="0"/>
                      </a:rPr>
                      <m:t>=</m:t>
                    </m:r>
                    <m:r>
                      <a:rPr lang="en-US" altLang="zh-CN" smtClean="0">
                        <a:latin typeface="Cambria Math" panose="02040503050406030204" pitchFamily="18" charset="0"/>
                      </a:rPr>
                      <m:t>𝟐</m:t>
                    </m:r>
                    <m:r>
                      <a:rPr lang="el-GR" altLang="zh-CN" smtClean="0">
                        <a:latin typeface="Cambria Math" panose="02040503050406030204" pitchFamily="18" charset="0"/>
                      </a:rPr>
                      <m:t>𝜋</m:t>
                    </m:r>
                    <m:sSub>
                      <m:sSubPr>
                        <m:ctrlPr>
                          <a:rPr lang="el-GR" altLang="zh-CN" i="1" smtClean="0">
                            <a:latin typeface="Cambria Math" panose="02040503050406030204" pitchFamily="18" charset="0"/>
                          </a:rPr>
                        </m:ctrlPr>
                      </m:sSubPr>
                      <m:e>
                        <m:r>
                          <a:rPr lang="en-US" altLang="zh-CN" smtClean="0">
                            <a:latin typeface="Cambria Math" panose="02040503050406030204" pitchFamily="18" charset="0"/>
                          </a:rPr>
                          <m:t>𝒇</m:t>
                        </m:r>
                      </m:e>
                      <m:sub>
                        <m:r>
                          <a:rPr lang="en-US" altLang="zh-CN" smtClean="0">
                            <a:latin typeface="Cambria Math" panose="02040503050406030204" pitchFamily="18" charset="0"/>
                          </a:rPr>
                          <m:t>𝟎</m:t>
                        </m:r>
                      </m:sub>
                    </m:sSub>
                    <m:r>
                      <a:rPr lang="en-US" altLang="zh-CN" smtClean="0">
                        <a:latin typeface="Cambria Math" panose="02040503050406030204" pitchFamily="18" charset="0"/>
                      </a:rPr>
                      <m:t>=</m:t>
                    </m:r>
                    <m:r>
                      <a:rPr lang="en-US" altLang="zh-CN" smtClean="0">
                        <a:latin typeface="Cambria Math" panose="02040503050406030204" pitchFamily="18" charset="0"/>
                      </a:rPr>
                      <m:t>𝟐</m:t>
                    </m:r>
                    <m:r>
                      <a:rPr lang="zh-CN" altLang="en-US" smtClean="0">
                        <a:latin typeface="Cambria Math" panose="02040503050406030204" pitchFamily="18" charset="0"/>
                      </a:rPr>
                      <m:t>𝝅</m:t>
                    </m:r>
                    <m:r>
                      <a:rPr lang="en-US" altLang="zh-CN" smtClean="0">
                        <a:latin typeface="Cambria Math" panose="02040503050406030204" pitchFamily="18" charset="0"/>
                      </a:rPr>
                      <m:t>/</m:t>
                    </m:r>
                    <m:r>
                      <a:rPr lang="en-US" altLang="zh-CN" smtClean="0">
                        <a:latin typeface="Cambria Math" panose="02040503050406030204" pitchFamily="18" charset="0"/>
                      </a:rPr>
                      <m:t>𝑻</m:t>
                    </m:r>
                  </m:oMath>
                </a14:m>
                <a:endParaRPr lang="en-US" altLang="zh-CN" dirty="0"/>
              </a:p>
              <a:p>
                <a:r>
                  <a:rPr lang="zh-CN" altLang="en-US" dirty="0"/>
                  <a:t>可见，周期方波是由无穷多个谐波分量组成，含有自基波以上所有奇数次谐波，谐波相位与基波相位相同或反相，谐波幅值与基波幅值的比例等于谐波次数的倒数。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486" b="-124"/>
                </a:stretch>
              </a:blipFill>
            </p:spPr>
            <p:txBody>
              <a:bodyPr/>
              <a:lstStyle/>
              <a:p>
                <a:r>
                  <a:rPr lang="zh-CN" altLang="en-US">
                    <a:noFill/>
                  </a:rPr>
                  <a:t> </a:t>
                </a:r>
              </a:p>
            </p:txBody>
          </p:sp>
        </mc:Fallback>
      </mc:AlternateContent>
      <p:pic>
        <p:nvPicPr>
          <p:cNvPr id="7" name="图片 6" descr="\documentclass{article}&#10;\usepackage{amsmath}&#10;\pagestyle{empty}&#10;\begin{document}&#10;&#10;$x(t) = \frac{4}{\pi} \sum_{k=1}^{\infty}\frac{\sin(k\pi/2)}{k}\cos k\omega_0 t$&#10;&#10;&#10;\end{document}" title="IguanaTex Bitmap Display">
            <a:extLst>
              <a:ext uri="{FF2B5EF4-FFF2-40B4-BE49-F238E27FC236}">
                <a16:creationId xmlns:a16="http://schemas.microsoft.com/office/drawing/2014/main" id="{06BB681A-8887-4B18-9287-D87BA074EE06}"/>
              </a:ext>
            </a:extLst>
          </p:cNvPr>
          <p:cNvPicPr>
            <a:picLocks noChangeAspect="1"/>
          </p:cNvPicPr>
          <p:nvPr>
            <p:custDataLst>
              <p:tags r:id="rId1"/>
            </p:custDataLst>
          </p:nvPr>
        </p:nvPicPr>
        <p:blipFill>
          <a:blip r:embed="rId5"/>
          <a:stretch>
            <a:fillRect/>
          </a:stretch>
        </p:blipFill>
        <p:spPr>
          <a:xfrm>
            <a:off x="1039002" y="2107658"/>
            <a:ext cx="4165524" cy="408952"/>
          </a:xfrm>
          <a:prstGeom prst="rect">
            <a:avLst/>
          </a:prstGeom>
        </p:spPr>
      </p:pic>
      <p:pic>
        <p:nvPicPr>
          <p:cNvPr id="13" name="图片 12" descr="\documentclass{article}&#10;\usepackage{amsmath}&#10;\pagestyle{empty}&#10;\begin{document}&#10;&#10;$= \frac{4}{\pi}(\cos\omega_0 t-\frac{1}{3}\cos 3\omega_0 t+\frac{1}{5}\cos 5\omega_0 t-\frac{1}{7}\cos7 \omega_0 t+\frac{1}{9}\cos 9\omega_0 t+\cdots)$&#10;&#10;&#10;\end{document}" title="IguanaTex Bitmap Display">
            <a:extLst>
              <a:ext uri="{FF2B5EF4-FFF2-40B4-BE49-F238E27FC236}">
                <a16:creationId xmlns:a16="http://schemas.microsoft.com/office/drawing/2014/main" id="{6A810268-E494-4449-9702-3DA35CEE706F}"/>
              </a:ext>
            </a:extLst>
          </p:cNvPr>
          <p:cNvPicPr>
            <a:picLocks noChangeAspect="1"/>
          </p:cNvPicPr>
          <p:nvPr>
            <p:custDataLst>
              <p:tags r:id="rId2"/>
            </p:custDataLst>
          </p:nvPr>
        </p:nvPicPr>
        <p:blipFill>
          <a:blip r:embed="rId6"/>
          <a:stretch>
            <a:fillRect/>
          </a:stretch>
        </p:blipFill>
        <p:spPr>
          <a:xfrm>
            <a:off x="1625571" y="2748147"/>
            <a:ext cx="8940857" cy="367333"/>
          </a:xfrm>
          <a:prstGeom prst="rect">
            <a:avLst/>
          </a:prstGeom>
        </p:spPr>
      </p:pic>
      <p:pic>
        <p:nvPicPr>
          <p:cNvPr id="14" name="图片 13">
            <a:extLst>
              <a:ext uri="{FF2B5EF4-FFF2-40B4-BE49-F238E27FC236}">
                <a16:creationId xmlns:a16="http://schemas.microsoft.com/office/drawing/2014/main" id="{45F40746-9071-4013-A3E1-D068EA1B4190}"/>
              </a:ext>
            </a:extLst>
          </p:cNvPr>
          <p:cNvPicPr>
            <a:picLocks noChangeAspect="1"/>
          </p:cNvPicPr>
          <p:nvPr/>
        </p:nvPicPr>
        <p:blipFill>
          <a:blip r:embed="rId7"/>
          <a:stretch>
            <a:fillRect/>
          </a:stretch>
        </p:blipFill>
        <p:spPr>
          <a:xfrm>
            <a:off x="2601803" y="3236964"/>
            <a:ext cx="7396436" cy="1327065"/>
          </a:xfrm>
          <a:prstGeom prst="rect">
            <a:avLst/>
          </a:prstGeom>
        </p:spPr>
      </p:pic>
    </p:spTree>
    <p:extLst>
      <p:ext uri="{BB962C8B-B14F-4D97-AF65-F5344CB8AC3E}">
        <p14:creationId xmlns:p14="http://schemas.microsoft.com/office/powerpoint/2010/main" val="4923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谐波叠加过程</a:t>
            </a:r>
          </a:p>
        </p:txBody>
      </p:sp>
      <p:sp>
        <p:nvSpPr>
          <p:cNvPr id="3" name="内容占位符 2"/>
          <p:cNvSpPr>
            <a:spLocks noGrp="1"/>
          </p:cNvSpPr>
          <p:nvPr>
            <p:ph idx="1"/>
          </p:nvPr>
        </p:nvSpPr>
        <p:spPr>
          <a:xfrm>
            <a:off x="8603014" y="3120206"/>
            <a:ext cx="2600694" cy="900309"/>
          </a:xfrm>
          <a:ln>
            <a:solidFill>
              <a:srgbClr val="0070C0"/>
            </a:solidFill>
          </a:ln>
        </p:spPr>
        <p:txBody>
          <a:bodyPr tIns="0" bIns="144000"/>
          <a:lstStyle/>
          <a:p>
            <a:pPr marL="0" indent="0">
              <a:buNone/>
            </a:pPr>
            <a:r>
              <a:rPr lang="zh-CN" altLang="en-US" dirty="0">
                <a:solidFill>
                  <a:srgbClr val="0070C0"/>
                </a:solidFill>
              </a:rPr>
              <a:t>叠加的频率分量越多，越接近方波波形。</a:t>
            </a:r>
          </a:p>
        </p:txBody>
      </p:sp>
      <p:graphicFrame>
        <p:nvGraphicFramePr>
          <p:cNvPr id="4" name="对象 3"/>
          <p:cNvGraphicFramePr>
            <a:graphicFrameLocks noChangeAspect="1"/>
          </p:cNvGraphicFramePr>
          <p:nvPr>
            <p:extLst>
              <p:ext uri="{D42A27DB-BD31-4B8C-83A1-F6EECF244321}">
                <p14:modId xmlns:p14="http://schemas.microsoft.com/office/powerpoint/2010/main" val="2313716905"/>
              </p:ext>
            </p:extLst>
          </p:nvPr>
        </p:nvGraphicFramePr>
        <p:xfrm>
          <a:off x="3217003" y="664876"/>
          <a:ext cx="4295919" cy="605922"/>
        </p:xfrm>
        <a:graphic>
          <a:graphicData uri="http://schemas.openxmlformats.org/presentationml/2006/ole">
            <mc:AlternateContent xmlns:mc="http://schemas.openxmlformats.org/markup-compatibility/2006">
              <mc:Choice xmlns:v="urn:schemas-microsoft-com:vml" Requires="v">
                <p:oleObj spid="_x0000_s16097" name="Acrobat Document" r:id="rId8" imgW="6415918" imgH="1295364" progId="Acrobat.Document.11">
                  <p:embed/>
                </p:oleObj>
              </mc:Choice>
              <mc:Fallback>
                <p:oleObj name="Acrobat Document" r:id="rId8" imgW="6415918" imgH="1295364" progId="Acrobat.Document.11">
                  <p:embed/>
                  <p:pic>
                    <p:nvPicPr>
                      <p:cNvPr id="4" name="对象 3"/>
                      <p:cNvPicPr/>
                      <p:nvPr/>
                    </p:nvPicPr>
                    <p:blipFill>
                      <a:blip r:embed="rId9"/>
                      <a:stretch>
                        <a:fillRect/>
                      </a:stretch>
                    </p:blipFill>
                    <p:spPr>
                      <a:xfrm>
                        <a:off x="3217003" y="664876"/>
                        <a:ext cx="4295919" cy="60592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775730589"/>
              </p:ext>
            </p:extLst>
          </p:nvPr>
        </p:nvGraphicFramePr>
        <p:xfrm>
          <a:off x="3217002" y="1692312"/>
          <a:ext cx="4295919" cy="671844"/>
        </p:xfrm>
        <a:graphic>
          <a:graphicData uri="http://schemas.openxmlformats.org/presentationml/2006/ole">
            <mc:AlternateContent xmlns:mc="http://schemas.openxmlformats.org/markup-compatibility/2006">
              <mc:Choice xmlns:v="urn:schemas-microsoft-com:vml" Requires="v">
                <p:oleObj spid="_x0000_s16098" name="Acrobat Document" r:id="rId10" imgW="6415918" imgH="1295364" progId="Acrobat.Document.11">
                  <p:embed/>
                </p:oleObj>
              </mc:Choice>
              <mc:Fallback>
                <p:oleObj name="Acrobat Document" r:id="rId10" imgW="6415918" imgH="1295364" progId="Acrobat.Document.11">
                  <p:embed/>
                  <p:pic>
                    <p:nvPicPr>
                      <p:cNvPr id="5" name="对象 4"/>
                      <p:cNvPicPr/>
                      <p:nvPr/>
                    </p:nvPicPr>
                    <p:blipFill>
                      <a:blip r:embed="rId11"/>
                      <a:stretch>
                        <a:fillRect/>
                      </a:stretch>
                    </p:blipFill>
                    <p:spPr>
                      <a:xfrm>
                        <a:off x="3217002" y="1692312"/>
                        <a:ext cx="4295919" cy="67184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834071619"/>
              </p:ext>
            </p:extLst>
          </p:nvPr>
        </p:nvGraphicFramePr>
        <p:xfrm>
          <a:off x="3217002" y="2764112"/>
          <a:ext cx="4295919" cy="712189"/>
        </p:xfrm>
        <a:graphic>
          <a:graphicData uri="http://schemas.openxmlformats.org/presentationml/2006/ole">
            <mc:AlternateContent xmlns:mc="http://schemas.openxmlformats.org/markup-compatibility/2006">
              <mc:Choice xmlns:v="urn:schemas-microsoft-com:vml" Requires="v">
                <p:oleObj spid="_x0000_s16099" name="Acrobat Document" r:id="rId12" imgW="6415918" imgH="1295364" progId="Acrobat.Document.11">
                  <p:embed/>
                </p:oleObj>
              </mc:Choice>
              <mc:Fallback>
                <p:oleObj name="Acrobat Document" r:id="rId12" imgW="6415918" imgH="1295364" progId="Acrobat.Document.11">
                  <p:embed/>
                  <p:pic>
                    <p:nvPicPr>
                      <p:cNvPr id="6" name="对象 5"/>
                      <p:cNvPicPr/>
                      <p:nvPr/>
                    </p:nvPicPr>
                    <p:blipFill>
                      <a:blip r:embed="rId13"/>
                      <a:stretch>
                        <a:fillRect/>
                      </a:stretch>
                    </p:blipFill>
                    <p:spPr>
                      <a:xfrm>
                        <a:off x="3217002" y="2764112"/>
                        <a:ext cx="4295919" cy="71218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060804199"/>
              </p:ext>
            </p:extLst>
          </p:nvPr>
        </p:nvGraphicFramePr>
        <p:xfrm>
          <a:off x="3217005" y="4013233"/>
          <a:ext cx="4295919" cy="734311"/>
        </p:xfrm>
        <a:graphic>
          <a:graphicData uri="http://schemas.openxmlformats.org/presentationml/2006/ole">
            <mc:AlternateContent xmlns:mc="http://schemas.openxmlformats.org/markup-compatibility/2006">
              <mc:Choice xmlns:v="urn:schemas-microsoft-com:vml" Requires="v">
                <p:oleObj spid="_x0000_s16100" name="Acrobat Document" r:id="rId14" imgW="6415918" imgH="1295364" progId="Acrobat.Document.11">
                  <p:embed/>
                </p:oleObj>
              </mc:Choice>
              <mc:Fallback>
                <p:oleObj name="Acrobat Document" r:id="rId14" imgW="6415918" imgH="1295364" progId="Acrobat.Document.11">
                  <p:embed/>
                  <p:pic>
                    <p:nvPicPr>
                      <p:cNvPr id="7" name="对象 6"/>
                      <p:cNvPicPr/>
                      <p:nvPr/>
                    </p:nvPicPr>
                    <p:blipFill>
                      <a:blip r:embed="rId15"/>
                      <a:stretch>
                        <a:fillRect/>
                      </a:stretch>
                    </p:blipFill>
                    <p:spPr>
                      <a:xfrm>
                        <a:off x="3217005" y="4013233"/>
                        <a:ext cx="4295919" cy="73431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628787720"/>
              </p:ext>
            </p:extLst>
          </p:nvPr>
        </p:nvGraphicFramePr>
        <p:xfrm>
          <a:off x="3217002" y="5186638"/>
          <a:ext cx="4295919" cy="743980"/>
        </p:xfrm>
        <a:graphic>
          <a:graphicData uri="http://schemas.openxmlformats.org/presentationml/2006/ole">
            <mc:AlternateContent xmlns:mc="http://schemas.openxmlformats.org/markup-compatibility/2006">
              <mc:Choice xmlns:v="urn:schemas-microsoft-com:vml" Requires="v">
                <p:oleObj spid="_x0000_s16101" name="Acrobat Document" r:id="rId16" imgW="6415918" imgH="1295364" progId="Acrobat.Document.11">
                  <p:embed/>
                </p:oleObj>
              </mc:Choice>
              <mc:Fallback>
                <p:oleObj name="Acrobat Document" r:id="rId16" imgW="6415918" imgH="1295364" progId="Acrobat.Document.11">
                  <p:embed/>
                  <p:pic>
                    <p:nvPicPr>
                      <p:cNvPr id="8" name="对象 7"/>
                      <p:cNvPicPr/>
                      <p:nvPr/>
                    </p:nvPicPr>
                    <p:blipFill>
                      <a:blip r:embed="rId17"/>
                      <a:stretch>
                        <a:fillRect/>
                      </a:stretch>
                    </p:blipFill>
                    <p:spPr>
                      <a:xfrm>
                        <a:off x="3217002" y="5186638"/>
                        <a:ext cx="4295919" cy="743980"/>
                      </a:xfrm>
                      <a:prstGeom prst="rect">
                        <a:avLst/>
                      </a:prstGeom>
                    </p:spPr>
                  </p:pic>
                </p:oleObj>
              </mc:Fallback>
            </mc:AlternateContent>
          </a:graphicData>
        </a:graphic>
      </p:graphicFrame>
      <p:pic>
        <p:nvPicPr>
          <p:cNvPr id="16" name="图片 15" descr="\documentclass{article}&#10;\usepackage{amsmath}&#10;\pagestyle{empty}&#10;\begin{document}&#10;&#10;$x(t)= \frac{4}{\pi}(\cos\omega_0 t-\frac{1}{3}\cos 3\omega_0 t+\frac{1}{5}\cos 5\omega_0 t-\frac{1}{7}\cos7 \omega_0 t+\frac{1}{9}\cos 9\omega_0 t)$&#10;&#10;&#10;\end{document}" title="IguanaTex Bitmap Display">
            <a:extLst>
              <a:ext uri="{FF2B5EF4-FFF2-40B4-BE49-F238E27FC236}">
                <a16:creationId xmlns:a16="http://schemas.microsoft.com/office/drawing/2014/main" id="{3A813483-66C9-4652-A223-3D6B31BCD0B2}"/>
              </a:ext>
            </a:extLst>
          </p:cNvPr>
          <p:cNvPicPr>
            <a:picLocks noChangeAspect="1"/>
          </p:cNvPicPr>
          <p:nvPr>
            <p:custDataLst>
              <p:tags r:id="rId2"/>
            </p:custDataLst>
          </p:nvPr>
        </p:nvPicPr>
        <p:blipFill>
          <a:blip r:embed="rId18"/>
          <a:stretch>
            <a:fillRect/>
          </a:stretch>
        </p:blipFill>
        <p:spPr>
          <a:xfrm>
            <a:off x="1588098" y="6067827"/>
            <a:ext cx="7393524" cy="309333"/>
          </a:xfrm>
          <a:prstGeom prst="rect">
            <a:avLst/>
          </a:prstGeom>
        </p:spPr>
      </p:pic>
      <p:pic>
        <p:nvPicPr>
          <p:cNvPr id="19" name="图片 18" descr="\documentclass{article}&#10;\usepackage{amsmath}&#10;\pagestyle{empty}&#10;\begin{document}&#10;&#10;$x(t)= \frac{4}{\pi}(\cos\omega_0 t-\frac{1}{3}\cos 3\omega_0 t+\frac{1}{5}\cos 5\omega_0 t-\frac{1}{7}\cos7 \omega_0 t)$&#10;&#10;&#10;\end{document}" title="IguanaTex Bitmap Display">
            <a:extLst>
              <a:ext uri="{FF2B5EF4-FFF2-40B4-BE49-F238E27FC236}">
                <a16:creationId xmlns:a16="http://schemas.microsoft.com/office/drawing/2014/main" id="{D9C0E4E4-3C5C-41A8-B6F0-98CA1BD2E50E}"/>
              </a:ext>
            </a:extLst>
          </p:cNvPr>
          <p:cNvPicPr>
            <a:picLocks noChangeAspect="1"/>
          </p:cNvPicPr>
          <p:nvPr>
            <p:custDataLst>
              <p:tags r:id="rId3"/>
            </p:custDataLst>
          </p:nvPr>
        </p:nvPicPr>
        <p:blipFill>
          <a:blip r:embed="rId19"/>
          <a:stretch>
            <a:fillRect/>
          </a:stretch>
        </p:blipFill>
        <p:spPr>
          <a:xfrm>
            <a:off x="2249777" y="4787042"/>
            <a:ext cx="6011429" cy="309333"/>
          </a:xfrm>
          <a:prstGeom prst="rect">
            <a:avLst/>
          </a:prstGeom>
        </p:spPr>
      </p:pic>
      <p:pic>
        <p:nvPicPr>
          <p:cNvPr id="22" name="图片 21" descr="\documentclass{article}&#10;\usepackage{amsmath}&#10;\pagestyle{empty}&#10;\begin{document}&#10;&#10;$x(t)= \frac{4}{\pi}(\cos\omega_0 t-\frac{1}{3}\cos 3\omega_0 t+\frac{1}{5}\cos 5\omega_0 t)$&#10;&#10;&#10;\end{document}" title="IguanaTex Bitmap Display">
            <a:extLst>
              <a:ext uri="{FF2B5EF4-FFF2-40B4-BE49-F238E27FC236}">
                <a16:creationId xmlns:a16="http://schemas.microsoft.com/office/drawing/2014/main" id="{5EB8C909-ADD5-460D-947F-4489D8DEB8E6}"/>
              </a:ext>
            </a:extLst>
          </p:cNvPr>
          <p:cNvPicPr>
            <a:picLocks noChangeAspect="1"/>
          </p:cNvPicPr>
          <p:nvPr>
            <p:custDataLst>
              <p:tags r:id="rId4"/>
            </p:custDataLst>
          </p:nvPr>
        </p:nvPicPr>
        <p:blipFill>
          <a:blip r:embed="rId20"/>
          <a:stretch>
            <a:fillRect/>
          </a:stretch>
        </p:blipFill>
        <p:spPr>
          <a:xfrm>
            <a:off x="2970193" y="3558308"/>
            <a:ext cx="4629334" cy="309333"/>
          </a:xfrm>
          <a:prstGeom prst="rect">
            <a:avLst/>
          </a:prstGeom>
        </p:spPr>
      </p:pic>
      <p:pic>
        <p:nvPicPr>
          <p:cNvPr id="25" name="图片 24" descr="\documentclass{article}&#10;\usepackage{amsmath}&#10;\pagestyle{empty}&#10;\begin{document}&#10;&#10;$x(t)= \frac{4}{\pi}(\cos\omega_0 t-\frac{1}{3}\cos 3\omega_0 t)$&#10;&#10;&#10;\end{document}" title="IguanaTex Bitmap Display">
            <a:extLst>
              <a:ext uri="{FF2B5EF4-FFF2-40B4-BE49-F238E27FC236}">
                <a16:creationId xmlns:a16="http://schemas.microsoft.com/office/drawing/2014/main" id="{91F321CD-08F5-4DF9-9E84-0CC6C35CE61E}"/>
              </a:ext>
            </a:extLst>
          </p:cNvPr>
          <p:cNvPicPr>
            <a:picLocks noChangeAspect="1"/>
          </p:cNvPicPr>
          <p:nvPr>
            <p:custDataLst>
              <p:tags r:id="rId5"/>
            </p:custDataLst>
          </p:nvPr>
        </p:nvPicPr>
        <p:blipFill>
          <a:blip r:embed="rId21"/>
          <a:stretch>
            <a:fillRect/>
          </a:stretch>
        </p:blipFill>
        <p:spPr>
          <a:xfrm>
            <a:off x="3631871" y="2395753"/>
            <a:ext cx="3247239" cy="309333"/>
          </a:xfrm>
          <a:prstGeom prst="rect">
            <a:avLst/>
          </a:prstGeom>
        </p:spPr>
      </p:pic>
      <p:pic>
        <p:nvPicPr>
          <p:cNvPr id="28" name="图片 27" descr="\documentclass{article}&#10;\usepackage{amsmath}&#10;\pagestyle{empty}&#10;\begin{document}&#10;&#10;$x(t)= \frac{4}{\pi}\cos\omega_0 t$&#10;&#10;&#10;\end{document}" title="IguanaTex Bitmap Display">
            <a:extLst>
              <a:ext uri="{FF2B5EF4-FFF2-40B4-BE49-F238E27FC236}">
                <a16:creationId xmlns:a16="http://schemas.microsoft.com/office/drawing/2014/main" id="{D7BB2F04-DA97-494E-BBCC-E15F27F9DE17}"/>
              </a:ext>
            </a:extLst>
          </p:cNvPr>
          <p:cNvPicPr>
            <a:picLocks noChangeAspect="1"/>
          </p:cNvPicPr>
          <p:nvPr>
            <p:custDataLst>
              <p:tags r:id="rId6"/>
            </p:custDataLst>
          </p:nvPr>
        </p:nvPicPr>
        <p:blipFill>
          <a:blip r:embed="rId22"/>
          <a:stretch>
            <a:fillRect/>
          </a:stretch>
        </p:blipFill>
        <p:spPr>
          <a:xfrm>
            <a:off x="4392251" y="1302497"/>
            <a:ext cx="1726477" cy="307809"/>
          </a:xfrm>
          <a:prstGeom prst="rect">
            <a:avLst/>
          </a:prstGeom>
        </p:spPr>
      </p:pic>
    </p:spTree>
    <p:extLst>
      <p:ext uri="{BB962C8B-B14F-4D97-AF65-F5344CB8AC3E}">
        <p14:creationId xmlns:p14="http://schemas.microsoft.com/office/powerpoint/2010/main" val="183979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65994" y="834633"/>
            <a:ext cx="8645358" cy="5546637"/>
          </a:xfrm>
          <a:prstGeom prst="rect">
            <a:avLst/>
          </a:prstGeom>
        </p:spPr>
      </p:pic>
      <p:sp>
        <p:nvSpPr>
          <p:cNvPr id="2" name="标题 1"/>
          <p:cNvSpPr>
            <a:spLocks noGrp="1"/>
          </p:cNvSpPr>
          <p:nvPr>
            <p:ph type="title"/>
          </p:nvPr>
        </p:nvSpPr>
        <p:spPr/>
        <p:txBody>
          <a:bodyPr/>
          <a:lstStyle/>
          <a:p>
            <a:r>
              <a:rPr kumimoji="1" lang="zh-CN" altLang="en-US" dirty="0"/>
              <a:t>时域、频域</a:t>
            </a:r>
          </a:p>
        </p:txBody>
      </p:sp>
      <p:sp>
        <p:nvSpPr>
          <p:cNvPr id="8" name="矩形 7"/>
          <p:cNvSpPr/>
          <p:nvPr/>
        </p:nvSpPr>
        <p:spPr>
          <a:xfrm>
            <a:off x="4988308" y="4930756"/>
            <a:ext cx="45719" cy="1092611"/>
          </a:xfrm>
          <a:prstGeom prst="rect">
            <a:avLst/>
          </a:prstGeom>
          <a:solidFill>
            <a:srgbClr val="FFFFFF"/>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328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时域和频域</a:t>
            </a:r>
            <a:endParaRPr lang="zh-CN" altLang="en-US" dirty="0"/>
          </a:p>
        </p:txBody>
      </p:sp>
      <p:sp>
        <p:nvSpPr>
          <p:cNvPr id="3" name="内容占位符 2"/>
          <p:cNvSpPr>
            <a:spLocks noGrp="1"/>
          </p:cNvSpPr>
          <p:nvPr>
            <p:ph idx="1"/>
          </p:nvPr>
        </p:nvSpPr>
        <p:spPr>
          <a:xfrm>
            <a:off x="439615" y="1561741"/>
            <a:ext cx="5490668" cy="2752805"/>
          </a:xfrm>
        </p:spPr>
        <p:txBody>
          <a:bodyPr/>
          <a:lstStyle/>
          <a:p>
            <a:pPr lvl="0"/>
            <a:r>
              <a:rPr lang="zh-CN" altLang="en-US" dirty="0"/>
              <a:t>时域分析与频域分析是对信号的</a:t>
            </a:r>
            <a:r>
              <a:rPr lang="zh-CN" altLang="en-US" dirty="0">
                <a:solidFill>
                  <a:srgbClr val="0070C0"/>
                </a:solidFill>
              </a:rPr>
              <a:t>两个观察面</a:t>
            </a:r>
            <a:r>
              <a:rPr lang="zh-CN" altLang="en-US" dirty="0"/>
              <a:t>。</a:t>
            </a:r>
            <a:endParaRPr lang="en-US" altLang="zh-CN" dirty="0"/>
          </a:p>
          <a:p>
            <a:pPr lvl="0"/>
            <a:r>
              <a:rPr lang="zh-CN" altLang="en-US" dirty="0">
                <a:solidFill>
                  <a:srgbClr val="0070C0"/>
                </a:solidFill>
              </a:rPr>
              <a:t>时域分析</a:t>
            </a:r>
            <a:r>
              <a:rPr lang="zh-CN" altLang="en-US" dirty="0"/>
              <a:t>是以</a:t>
            </a:r>
            <a:r>
              <a:rPr lang="zh-CN" altLang="en-US" dirty="0">
                <a:solidFill>
                  <a:srgbClr val="0070C0"/>
                </a:solidFill>
              </a:rPr>
              <a:t>时间轴</a:t>
            </a:r>
            <a:r>
              <a:rPr lang="zh-CN" altLang="en-US" dirty="0"/>
              <a:t>为坐标表示动态信号的关系。</a:t>
            </a:r>
            <a:endParaRPr lang="en-US" altLang="zh-CN" dirty="0"/>
          </a:p>
          <a:p>
            <a:pPr lvl="0"/>
            <a:r>
              <a:rPr lang="zh-CN" altLang="en-US" dirty="0">
                <a:solidFill>
                  <a:srgbClr val="0070C0"/>
                </a:solidFill>
              </a:rPr>
              <a:t>频域分析</a:t>
            </a:r>
            <a:r>
              <a:rPr lang="zh-CN" altLang="en-US" dirty="0"/>
              <a:t>是把信号变为以</a:t>
            </a:r>
            <a:r>
              <a:rPr lang="zh-CN" altLang="en-US" dirty="0">
                <a:solidFill>
                  <a:srgbClr val="0070C0"/>
                </a:solidFill>
              </a:rPr>
              <a:t>频率轴</a:t>
            </a:r>
            <a:r>
              <a:rPr lang="zh-CN" altLang="en-US" dirty="0"/>
              <a:t>为坐标表示出来。</a:t>
            </a:r>
            <a:endParaRPr lang="en-US" altLang="zh-CN" dirty="0"/>
          </a:p>
        </p:txBody>
      </p:sp>
      <p:sp>
        <p:nvSpPr>
          <p:cNvPr id="10" name="内容占位符 2">
            <a:extLst>
              <a:ext uri="{FF2B5EF4-FFF2-40B4-BE49-F238E27FC236}">
                <a16:creationId xmlns:a16="http://schemas.microsoft.com/office/drawing/2014/main" id="{B1661490-8186-43F7-BFA4-98C17F7D5DC6}"/>
              </a:ext>
            </a:extLst>
          </p:cNvPr>
          <p:cNvSpPr txBox="1">
            <a:spLocks/>
          </p:cNvSpPr>
          <p:nvPr/>
        </p:nvSpPr>
        <p:spPr>
          <a:xfrm>
            <a:off x="439615" y="5167522"/>
            <a:ext cx="11190133" cy="1153285"/>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一般来说，时域的表示较为形象与直观，频域分析则更为简练，剖析问题更为深刻和方便。</a:t>
            </a:r>
            <a:endParaRPr lang="en-US" altLang="zh-CN" dirty="0"/>
          </a:p>
          <a:p>
            <a:r>
              <a:rPr lang="zh-CN" altLang="en-US" dirty="0"/>
              <a:t>时域和频域</a:t>
            </a:r>
            <a:r>
              <a:rPr lang="zh-CN" altLang="en-US" dirty="0">
                <a:solidFill>
                  <a:srgbClr val="0070C0"/>
                </a:solidFill>
              </a:rPr>
              <a:t>互相联系</a:t>
            </a:r>
            <a:r>
              <a:rPr lang="zh-CN" altLang="en-US" dirty="0"/>
              <a:t>，缺一不可，相辅相成的。</a:t>
            </a:r>
            <a:endParaRPr lang="en-US" altLang="zh-CN" dirty="0"/>
          </a:p>
        </p:txBody>
      </p:sp>
      <p:pic>
        <p:nvPicPr>
          <p:cNvPr id="20486" name="Picture 6" descr="http://www.hamradioschool.com/wp-content/uploads/2015/11/Spectrum_3D_views.jpg">
            <a:extLst>
              <a:ext uri="{FF2B5EF4-FFF2-40B4-BE49-F238E27FC236}">
                <a16:creationId xmlns:a16="http://schemas.microsoft.com/office/drawing/2014/main" id="{EFA79084-054A-47D9-9882-8E965BEE3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047" y="1041469"/>
            <a:ext cx="4937113" cy="379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35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各频率分量的相位关系</a:t>
            </a:r>
            <a:endParaRPr lang="zh-CN" altLang="en-US" dirty="0"/>
          </a:p>
        </p:txBody>
      </p:sp>
      <p:sp>
        <p:nvSpPr>
          <p:cNvPr id="3" name="内容占位符 2"/>
          <p:cNvSpPr>
            <a:spLocks noGrp="1"/>
          </p:cNvSpPr>
          <p:nvPr>
            <p:ph idx="1"/>
          </p:nvPr>
        </p:nvSpPr>
        <p:spPr>
          <a:xfrm>
            <a:off x="439615" y="1433016"/>
            <a:ext cx="5259221" cy="4932616"/>
          </a:xfrm>
        </p:spPr>
        <p:txBody>
          <a:bodyPr/>
          <a:lstStyle/>
          <a:p>
            <a:r>
              <a:rPr lang="zh-CN" altLang="en-US" dirty="0"/>
              <a:t>对于正弦波，振幅、频率、相位缺一不可，</a:t>
            </a:r>
            <a:r>
              <a:rPr lang="zh-CN" altLang="en-US" dirty="0">
                <a:solidFill>
                  <a:srgbClr val="0070C0"/>
                </a:solidFill>
              </a:rPr>
              <a:t>不同相位决定了波的位置</a:t>
            </a:r>
            <a:r>
              <a:rPr lang="zh-CN" altLang="en-US" dirty="0"/>
              <a:t>。</a:t>
            </a:r>
            <a:endParaRPr lang="en-US" altLang="zh-CN" dirty="0"/>
          </a:p>
          <a:p>
            <a:r>
              <a:rPr lang="zh-CN" altLang="en-US" dirty="0"/>
              <a:t>信号各频率分量的系数是</a:t>
            </a:r>
            <a:r>
              <a:rPr lang="zh-CN" altLang="en-US" dirty="0">
                <a:solidFill>
                  <a:srgbClr val="0070C0"/>
                </a:solidFill>
              </a:rPr>
              <a:t>复数</a:t>
            </a:r>
            <a:r>
              <a:rPr lang="zh-CN" altLang="en-US" dirty="0"/>
              <a:t>，</a:t>
            </a:r>
            <a:r>
              <a:rPr lang="zh-CN" altLang="en-US" dirty="0">
                <a:solidFill>
                  <a:srgbClr val="0070C0"/>
                </a:solidFill>
              </a:rPr>
              <a:t>其模</a:t>
            </a:r>
            <a:r>
              <a:rPr lang="zh-CN" altLang="en-US" dirty="0"/>
              <a:t>代表该频率分量的</a:t>
            </a:r>
            <a:r>
              <a:rPr lang="zh-CN" altLang="en-US" dirty="0">
                <a:solidFill>
                  <a:srgbClr val="0070C0"/>
                </a:solidFill>
              </a:rPr>
              <a:t>振幅</a:t>
            </a:r>
            <a:r>
              <a:rPr lang="zh-CN" altLang="en-US" dirty="0"/>
              <a:t>，</a:t>
            </a:r>
            <a:r>
              <a:rPr lang="zh-CN" altLang="en-US" dirty="0">
                <a:solidFill>
                  <a:srgbClr val="0070C0"/>
                </a:solidFill>
              </a:rPr>
              <a:t>其相位</a:t>
            </a:r>
            <a:r>
              <a:rPr lang="zh-CN" altLang="en-US" dirty="0"/>
              <a:t>则为各频率分量的</a:t>
            </a:r>
            <a:r>
              <a:rPr lang="zh-CN" altLang="en-US" dirty="0">
                <a:solidFill>
                  <a:srgbClr val="0070C0"/>
                </a:solidFill>
              </a:rPr>
              <a:t>初始相位</a:t>
            </a:r>
            <a:r>
              <a:rPr lang="zh-CN" altLang="en-US" dirty="0"/>
              <a:t>。</a:t>
            </a:r>
            <a:endParaRPr lang="en-US" altLang="zh-CN" dirty="0"/>
          </a:p>
        </p:txBody>
      </p:sp>
      <p:sp>
        <p:nvSpPr>
          <p:cNvPr id="5" name="内容占位符 2"/>
          <p:cNvSpPr txBox="1">
            <a:spLocks/>
          </p:cNvSpPr>
          <p:nvPr/>
        </p:nvSpPr>
        <p:spPr>
          <a:xfrm>
            <a:off x="439615" y="4029426"/>
            <a:ext cx="4732750" cy="1353225"/>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所以，对于频域分析，仅仅有振幅谱是不够的，还需要了解各频率分量的相位关系。</a:t>
            </a:r>
          </a:p>
        </p:txBody>
      </p:sp>
      <p:pic>
        <p:nvPicPr>
          <p:cNvPr id="7" name="图片 6">
            <a:extLst>
              <a:ext uri="{FF2B5EF4-FFF2-40B4-BE49-F238E27FC236}">
                <a16:creationId xmlns:a16="http://schemas.microsoft.com/office/drawing/2014/main" id="{B8A41730-F9F6-4535-AE46-E714CF881F4D}"/>
              </a:ext>
            </a:extLst>
          </p:cNvPr>
          <p:cNvPicPr>
            <a:picLocks noChangeAspect="1"/>
          </p:cNvPicPr>
          <p:nvPr/>
        </p:nvPicPr>
        <p:blipFill>
          <a:blip r:embed="rId2"/>
          <a:stretch>
            <a:fillRect/>
          </a:stretch>
        </p:blipFill>
        <p:spPr>
          <a:xfrm>
            <a:off x="5796618" y="1433016"/>
            <a:ext cx="5955767" cy="4215804"/>
          </a:xfrm>
          <a:prstGeom prst="rect">
            <a:avLst/>
          </a:prstGeom>
        </p:spPr>
      </p:pic>
    </p:spTree>
    <p:extLst>
      <p:ext uri="{BB962C8B-B14F-4D97-AF65-F5344CB8AC3E}">
        <p14:creationId xmlns:p14="http://schemas.microsoft.com/office/powerpoint/2010/main" val="88251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a:extLst>
              <a:ext uri="{FF2B5EF4-FFF2-40B4-BE49-F238E27FC236}">
                <a16:creationId xmlns:a16="http://schemas.microsoft.com/office/drawing/2014/main" id="{924D0DC8-92FD-4CED-9578-3F474E18C36D}"/>
              </a:ext>
            </a:extLst>
          </p:cNvPr>
          <p:cNvGraphicFramePr>
            <a:graphicFrameLocks noChangeAspect="1"/>
          </p:cNvGraphicFramePr>
          <p:nvPr>
            <p:extLst>
              <p:ext uri="{D42A27DB-BD31-4B8C-83A1-F6EECF244321}">
                <p14:modId xmlns:p14="http://schemas.microsoft.com/office/powerpoint/2010/main" val="1719704934"/>
              </p:ext>
            </p:extLst>
          </p:nvPr>
        </p:nvGraphicFramePr>
        <p:xfrm>
          <a:off x="6675954" y="3712539"/>
          <a:ext cx="4119563" cy="688975"/>
        </p:xfrm>
        <a:graphic>
          <a:graphicData uri="http://schemas.openxmlformats.org/presentationml/2006/ole">
            <mc:AlternateContent xmlns:mc="http://schemas.openxmlformats.org/markup-compatibility/2006">
              <mc:Choice xmlns:v="urn:schemas-microsoft-com:vml" Requires="v">
                <p:oleObj spid="_x0000_s19728" name="Formula" r:id="rId9" imgW="2293920" imgH="383760" progId="Equation.Ribbit">
                  <p:embed/>
                </p:oleObj>
              </mc:Choice>
              <mc:Fallback>
                <p:oleObj name="Formula" r:id="rId9" imgW="2293920" imgH="383760" progId="Equation.Ribbit">
                  <p:embed/>
                  <p:pic>
                    <p:nvPicPr>
                      <p:cNvPr id="22" name="对象 21">
                        <a:extLst>
                          <a:ext uri="{FF2B5EF4-FFF2-40B4-BE49-F238E27FC236}">
                            <a16:creationId xmlns:a16="http://schemas.microsoft.com/office/drawing/2014/main" id="{924D0DC8-92FD-4CED-9578-3F474E18C36D}"/>
                          </a:ext>
                        </a:extLst>
                      </p:cNvPr>
                      <p:cNvPicPr/>
                      <p:nvPr/>
                    </p:nvPicPr>
                    <p:blipFill>
                      <a:blip r:embed="rId10"/>
                      <a:stretch>
                        <a:fillRect/>
                      </a:stretch>
                    </p:blipFill>
                    <p:spPr>
                      <a:xfrm>
                        <a:off x="6675954" y="3712539"/>
                        <a:ext cx="4119563" cy="688975"/>
                      </a:xfrm>
                      <a:prstGeom prst="rect">
                        <a:avLst/>
                      </a:prstGeom>
                    </p:spPr>
                  </p:pic>
                </p:oleObj>
              </mc:Fallback>
            </mc:AlternateContent>
          </a:graphicData>
        </a:graphic>
      </p:graphicFrame>
      <p:sp>
        <p:nvSpPr>
          <p:cNvPr id="20" name="矩形 19">
            <a:extLst>
              <a:ext uri="{FF2B5EF4-FFF2-40B4-BE49-F238E27FC236}">
                <a16:creationId xmlns:a16="http://schemas.microsoft.com/office/drawing/2014/main" id="{3FABBE4B-3E50-4DF4-B1DE-EB7374759D7C}"/>
              </a:ext>
            </a:extLst>
          </p:cNvPr>
          <p:cNvSpPr/>
          <p:nvPr/>
        </p:nvSpPr>
        <p:spPr>
          <a:xfrm>
            <a:off x="1662643" y="4552395"/>
            <a:ext cx="9308522" cy="910586"/>
          </a:xfrm>
          <a:prstGeom prst="rect">
            <a:avLst/>
          </a:prstGeom>
          <a:solidFill>
            <a:schemeClr val="accent3">
              <a:lumMod val="20000"/>
              <a:lumOff val="80000"/>
            </a:schemeClr>
          </a:solid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傅里叶级数系数，频谱系数</a:t>
            </a:r>
          </a:p>
        </p:txBody>
      </p:sp>
      <p:sp>
        <p:nvSpPr>
          <p:cNvPr id="3" name="内容占位符 2"/>
          <p:cNvSpPr>
            <a:spLocks noGrp="1"/>
          </p:cNvSpPr>
          <p:nvPr>
            <p:ph idx="1"/>
          </p:nvPr>
        </p:nvSpPr>
        <p:spPr>
          <a:xfrm>
            <a:off x="439615" y="3121293"/>
            <a:ext cx="11298116" cy="2245107"/>
          </a:xfrm>
        </p:spPr>
        <p:txBody>
          <a:bodyPr/>
          <a:lstStyle/>
          <a:p>
            <a:pPr>
              <a:spcBef>
                <a:spcPts val="600"/>
              </a:spcBef>
            </a:pPr>
            <a:r>
              <a:rPr lang="en-US" altLang="zh-CN" i="1" dirty="0" err="1"/>
              <a:t>a</a:t>
            </a:r>
            <a:r>
              <a:rPr lang="en-US" altLang="zh-CN" i="1" baseline="-25000" dirty="0" err="1"/>
              <a:t>k</a:t>
            </a:r>
            <a:r>
              <a:rPr lang="en-US" altLang="zh-CN" dirty="0"/>
              <a:t> </a:t>
            </a:r>
            <a:r>
              <a:rPr lang="zh-CN" altLang="en-US" dirty="0"/>
              <a:t>是复数，                          ；                  ，也即                 。若 </a:t>
            </a:r>
            <a:r>
              <a:rPr lang="en-US" altLang="zh-CN" i="1" dirty="0"/>
              <a:t>x</a:t>
            </a:r>
            <a:r>
              <a:rPr lang="en-US" altLang="zh-CN" dirty="0"/>
              <a:t>(</a:t>
            </a:r>
            <a:r>
              <a:rPr lang="en-US" altLang="zh-CN" i="1" dirty="0"/>
              <a:t>t</a:t>
            </a:r>
            <a:r>
              <a:rPr lang="en-US" altLang="zh-CN" dirty="0"/>
              <a:t>) </a:t>
            </a:r>
            <a:r>
              <a:rPr lang="zh-CN" altLang="en-US" dirty="0"/>
              <a:t>是实信号，</a:t>
            </a:r>
            <a:endParaRPr lang="en-US" altLang="zh-CN" dirty="0"/>
          </a:p>
          <a:p>
            <a:endParaRPr lang="en-US" altLang="zh-CN" dirty="0"/>
          </a:p>
        </p:txBody>
      </p:sp>
      <p:graphicFrame>
        <p:nvGraphicFramePr>
          <p:cNvPr id="8" name="对象 7"/>
          <p:cNvGraphicFramePr>
            <a:graphicFrameLocks noChangeAspect="1"/>
          </p:cNvGraphicFramePr>
          <p:nvPr>
            <p:extLst>
              <p:ext uri="{D42A27DB-BD31-4B8C-83A1-F6EECF244321}">
                <p14:modId xmlns:p14="http://schemas.microsoft.com/office/powerpoint/2010/main" val="3928227893"/>
              </p:ext>
            </p:extLst>
          </p:nvPr>
        </p:nvGraphicFramePr>
        <p:xfrm>
          <a:off x="9517580" y="3227210"/>
          <a:ext cx="1277937" cy="379413"/>
        </p:xfrm>
        <a:graphic>
          <a:graphicData uri="http://schemas.openxmlformats.org/presentationml/2006/ole">
            <mc:AlternateContent xmlns:mc="http://schemas.openxmlformats.org/markup-compatibility/2006">
              <mc:Choice xmlns:v="urn:schemas-microsoft-com:vml" Requires="v">
                <p:oleObj spid="_x0000_s19729" name="Formula" r:id="rId11" imgW="566640" imgH="167760" progId="Equation.Ribbit">
                  <p:embed/>
                </p:oleObj>
              </mc:Choice>
              <mc:Fallback>
                <p:oleObj name="Formula" r:id="rId11" imgW="566640" imgH="167760" progId="Equation.Ribbit">
                  <p:embed/>
                  <p:pic>
                    <p:nvPicPr>
                      <p:cNvPr id="8" name="对象 7"/>
                      <p:cNvPicPr/>
                      <p:nvPr/>
                    </p:nvPicPr>
                    <p:blipFill>
                      <a:blip r:embed="rId12"/>
                      <a:stretch>
                        <a:fillRect/>
                      </a:stretch>
                    </p:blipFill>
                    <p:spPr>
                      <a:xfrm>
                        <a:off x="9517580" y="3227210"/>
                        <a:ext cx="1277937" cy="379413"/>
                      </a:xfrm>
                      <a:prstGeom prst="rect">
                        <a:avLst/>
                      </a:prstGeom>
                    </p:spPr>
                  </p:pic>
                </p:oleObj>
              </mc:Fallback>
            </mc:AlternateContent>
          </a:graphicData>
        </a:graphic>
      </p:graphicFrame>
      <p:pic>
        <p:nvPicPr>
          <p:cNvPr id="28" name="图片 27" descr="\documentclass{article}&#10;\newcommand{\ud}{\mathrm{d}}&#10;\newcommand{\ue}{\mathrm{e}}&#10;\usepackage{amsmath}&#10;\pagestyle{empty}&#10;\begin{document}&#10;&#10;$a_k=A_k\ue^{j\varphi_k}$&#10;&#10;&#10;\end{document}" title="IguanaTex Bitmap Display">
            <a:extLst>
              <a:ext uri="{FF2B5EF4-FFF2-40B4-BE49-F238E27FC236}">
                <a16:creationId xmlns:a16="http://schemas.microsoft.com/office/drawing/2014/main" id="{9DA1C60B-6C3D-4603-9D08-AFC21C5FBC27}"/>
              </a:ext>
            </a:extLst>
          </p:cNvPr>
          <p:cNvPicPr>
            <a:picLocks noChangeAspect="1"/>
          </p:cNvPicPr>
          <p:nvPr>
            <p:custDataLst>
              <p:tags r:id="rId2"/>
            </p:custDataLst>
          </p:nvPr>
        </p:nvPicPr>
        <p:blipFill>
          <a:blip r:embed="rId13"/>
          <a:stretch>
            <a:fillRect/>
          </a:stretch>
        </p:blipFill>
        <p:spPr>
          <a:xfrm>
            <a:off x="2174014" y="3257290"/>
            <a:ext cx="1604332" cy="300582"/>
          </a:xfrm>
          <a:prstGeom prst="rect">
            <a:avLst/>
          </a:prstGeom>
        </p:spPr>
      </p:pic>
      <p:pic>
        <p:nvPicPr>
          <p:cNvPr id="26" name="图片 25" descr="\documentclass{article}&#10;\usepackage{amsmath}&#10;\usepackage{color}&#10;\newcommand{\ud}{\mathrm{d}}&#10;\newcommand{\ue}{\mathrm{e}}&#10;\newcommand{\uj}{\mathrm{j}}&#10;\pagestyle{empty}&#10;\begin{document}&#10;&#10;%\textcolor[RGB]{0,112,192}&#10;\begin{eqnarray}&#10;x(t)=x(t+mT) &amp;=&amp; \sum_{k=0}^\infty A_k\cos (k\omega_0 t+\varphi_k), \quad k=0, 1, 2, \cdots \nonumber\\&#10;&amp;=&amp; \sum_{k=-\infty}^{\infty}a_k \ue^{\uj k\omega_0 t}, \quad k=0, \pm 1, \pm 2, \cdots \nonumber&#10;\end{eqnarray}&#10;&#10;\end{document}" title="IguanaTex Bitmap Display">
            <a:extLst>
              <a:ext uri="{FF2B5EF4-FFF2-40B4-BE49-F238E27FC236}">
                <a16:creationId xmlns:a16="http://schemas.microsoft.com/office/drawing/2014/main" id="{A768CD3A-2FC7-4860-AD5F-B54800BB793F}"/>
              </a:ext>
            </a:extLst>
          </p:cNvPr>
          <p:cNvPicPr>
            <a:picLocks noChangeAspect="1"/>
          </p:cNvPicPr>
          <p:nvPr>
            <p:custDataLst>
              <p:tags r:id="rId3"/>
            </p:custDataLst>
          </p:nvPr>
        </p:nvPicPr>
        <p:blipFill>
          <a:blip r:embed="rId14"/>
          <a:stretch>
            <a:fillRect/>
          </a:stretch>
        </p:blipFill>
        <p:spPr>
          <a:xfrm>
            <a:off x="2085619" y="1341532"/>
            <a:ext cx="7074305" cy="1600926"/>
          </a:xfrm>
          <a:prstGeom prst="rect">
            <a:avLst/>
          </a:prstGeom>
        </p:spPr>
      </p:pic>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F312989E-7326-4006-BA2D-55CDBD605805}"/>
                  </a:ext>
                </a:extLst>
              </p:cNvPr>
              <p:cNvSpPr txBox="1">
                <a:spLocks/>
              </p:cNvSpPr>
              <p:nvPr/>
            </p:nvSpPr>
            <p:spPr>
              <a:xfrm>
                <a:off x="439614" y="3775375"/>
                <a:ext cx="11312771" cy="2501138"/>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0"/>
                  </a:spcAft>
                </a:pPr>
                <a:r>
                  <a:rPr lang="zh-CN" altLang="en-US" dirty="0"/>
                  <a:t>两边均乘以               ，并从</a:t>
                </a:r>
                <a:r>
                  <a:rPr lang="en-US" altLang="zh-CN" dirty="0"/>
                  <a:t>0</a:t>
                </a:r>
                <a:r>
                  <a:rPr lang="zh-CN" altLang="en-US" dirty="0"/>
                  <a:t>到 </a:t>
                </a:r>
                <a14:m>
                  <m:oMath xmlns:m="http://schemas.openxmlformats.org/officeDocument/2006/math">
                    <m:r>
                      <a:rPr lang="en-US" altLang="zh-CN" i="1" smtClean="0">
                        <a:latin typeface="Cambria Math" panose="02040503050406030204" pitchFamily="18" charset="0"/>
                      </a:rPr>
                      <m:t>𝑻</m:t>
                    </m:r>
                    <m:r>
                      <a:rPr lang="en-US" altLang="zh-CN" i="1" smtClean="0">
                        <a:latin typeface="Cambria Math" panose="02040503050406030204" pitchFamily="18" charset="0"/>
                      </a:rPr>
                      <m:t>=</m:t>
                    </m:r>
                    <m:r>
                      <a:rPr lang="en-US" altLang="zh-CN" i="1" smtClean="0">
                        <a:latin typeface="Cambria Math" panose="02040503050406030204" pitchFamily="18" charset="0"/>
                      </a:rPr>
                      <m:t>𝟐</m:t>
                    </m:r>
                    <m:r>
                      <a:rPr lang="zh-CN" altLang="en-US" i="1" smtClean="0">
                        <a:latin typeface="Cambria Math" panose="02040503050406030204" pitchFamily="18" charset="0"/>
                      </a:rPr>
                      <m:t>𝝅</m:t>
                    </m:r>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𝝎</m:t>
                        </m:r>
                      </m:e>
                      <m:sub>
                        <m:r>
                          <a:rPr lang="en-US" altLang="zh-CN" i="1" smtClean="0">
                            <a:latin typeface="Cambria Math" panose="02040503050406030204" pitchFamily="18" charset="0"/>
                          </a:rPr>
                          <m:t>𝟎</m:t>
                        </m:r>
                      </m:sub>
                    </m:sSub>
                  </m:oMath>
                </a14:m>
                <a:r>
                  <a:rPr lang="zh-CN" altLang="en-US" dirty="0"/>
                  <a:t>积分，由                                                                    可得</a:t>
                </a:r>
                <a:endParaRPr lang="en-US" altLang="zh-CN" dirty="0"/>
              </a:p>
              <a:p>
                <a:endParaRPr lang="en-US" altLang="zh-CN" dirty="0"/>
              </a:p>
              <a:p>
                <a:pPr>
                  <a:spcBef>
                    <a:spcPts val="5400"/>
                  </a:spcBef>
                </a:pPr>
                <a:r>
                  <a:rPr lang="zh-CN" altLang="en-US" dirty="0"/>
                  <a:t>式中频率出现了</a:t>
                </a:r>
                <a:r>
                  <a:rPr lang="zh-CN" altLang="en-US" dirty="0">
                    <a:solidFill>
                      <a:srgbClr val="0070C0"/>
                    </a:solidFill>
                  </a:rPr>
                  <a:t>负数</a:t>
                </a:r>
                <a:r>
                  <a:rPr lang="zh-CN" altLang="en-US" dirty="0"/>
                  <a:t>。从物理意义上来说，频率确实是个正数，负数频率只是用欧拉公式得出的结果，它</a:t>
                </a:r>
                <a:r>
                  <a:rPr lang="zh-CN" altLang="en-US" dirty="0">
                    <a:solidFill>
                      <a:srgbClr val="0070C0"/>
                    </a:solidFill>
                  </a:rPr>
                  <a:t>只是一种数学表达</a:t>
                </a:r>
                <a:r>
                  <a:rPr lang="zh-CN" altLang="en-US" dirty="0"/>
                  <a:t>，有利于信号的数学分析。</a:t>
                </a:r>
              </a:p>
            </p:txBody>
          </p:sp>
        </mc:Choice>
        <mc:Fallback xmlns="">
          <p:sp>
            <p:nvSpPr>
              <p:cNvPr id="18" name="内容占位符 2">
                <a:extLst>
                  <a:ext uri="{FF2B5EF4-FFF2-40B4-BE49-F238E27FC236}">
                    <a16:creationId xmlns:a16="http://schemas.microsoft.com/office/drawing/2014/main" id="{F312989E-7326-4006-BA2D-55CDBD605805}"/>
                  </a:ext>
                </a:extLst>
              </p:cNvPr>
              <p:cNvSpPr txBox="1">
                <a:spLocks noRot="1" noChangeAspect="1" noMove="1" noResize="1" noEditPoints="1" noAdjustHandles="1" noChangeArrowheads="1" noChangeShapeType="1" noTextEdit="1"/>
              </p:cNvSpPr>
              <p:nvPr/>
            </p:nvSpPr>
            <p:spPr>
              <a:xfrm>
                <a:off x="439614" y="3775375"/>
                <a:ext cx="11312771" cy="2501138"/>
              </a:xfrm>
              <a:prstGeom prst="rect">
                <a:avLst/>
              </a:prstGeom>
              <a:blipFill>
                <a:blip r:embed="rId15"/>
                <a:stretch>
                  <a:fillRect l="-485" b="-10949"/>
                </a:stretch>
              </a:blipFill>
            </p:spPr>
            <p:txBody>
              <a:bodyPr/>
              <a:lstStyle/>
              <a:p>
                <a:r>
                  <a:rPr lang="zh-CN" altLang="en-US">
                    <a:noFill/>
                  </a:rPr>
                  <a:t> </a:t>
                </a:r>
              </a:p>
            </p:txBody>
          </p:sp>
        </mc:Fallback>
      </mc:AlternateContent>
      <p:graphicFrame>
        <p:nvGraphicFramePr>
          <p:cNvPr id="21" name="对象 20">
            <a:extLst>
              <a:ext uri="{FF2B5EF4-FFF2-40B4-BE49-F238E27FC236}">
                <a16:creationId xmlns:a16="http://schemas.microsoft.com/office/drawing/2014/main" id="{EC88D731-6251-4EC8-A179-76F9573999E7}"/>
              </a:ext>
            </a:extLst>
          </p:cNvPr>
          <p:cNvGraphicFramePr>
            <a:graphicFrameLocks noChangeAspect="1"/>
          </p:cNvGraphicFramePr>
          <p:nvPr>
            <p:extLst>
              <p:ext uri="{D42A27DB-BD31-4B8C-83A1-F6EECF244321}">
                <p14:modId xmlns:p14="http://schemas.microsoft.com/office/powerpoint/2010/main" val="4046636881"/>
              </p:ext>
            </p:extLst>
          </p:nvPr>
        </p:nvGraphicFramePr>
        <p:xfrm>
          <a:off x="2085619" y="3839701"/>
          <a:ext cx="985838" cy="401638"/>
        </p:xfrm>
        <a:graphic>
          <a:graphicData uri="http://schemas.openxmlformats.org/presentationml/2006/ole">
            <mc:AlternateContent xmlns:mc="http://schemas.openxmlformats.org/markup-compatibility/2006">
              <mc:Choice xmlns:v="urn:schemas-microsoft-com:vml" Requires="v">
                <p:oleObj spid="_x0000_s19730" name="Formula" r:id="rId16" imgW="428040" imgH="174240" progId="Equation.Ribbit">
                  <p:embed/>
                </p:oleObj>
              </mc:Choice>
              <mc:Fallback>
                <p:oleObj name="Formula" r:id="rId16" imgW="428040" imgH="174240" progId="Equation.Ribbit">
                  <p:embed/>
                  <p:pic>
                    <p:nvPicPr>
                      <p:cNvPr id="21" name="对象 20">
                        <a:extLst>
                          <a:ext uri="{FF2B5EF4-FFF2-40B4-BE49-F238E27FC236}">
                            <a16:creationId xmlns:a16="http://schemas.microsoft.com/office/drawing/2014/main" id="{EC88D731-6251-4EC8-A179-76F9573999E7}"/>
                          </a:ext>
                        </a:extLst>
                      </p:cNvPr>
                      <p:cNvPicPr/>
                      <p:nvPr/>
                    </p:nvPicPr>
                    <p:blipFill>
                      <a:blip r:embed="rId17"/>
                      <a:stretch>
                        <a:fillRect/>
                      </a:stretch>
                    </p:blipFill>
                    <p:spPr>
                      <a:xfrm>
                        <a:off x="2085619" y="3839701"/>
                        <a:ext cx="985838" cy="401638"/>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3DD1F380-36B7-43FC-BC64-A6EE7BFECF3C}"/>
              </a:ext>
            </a:extLst>
          </p:cNvPr>
          <p:cNvSpPr txBox="1"/>
          <p:nvPr/>
        </p:nvSpPr>
        <p:spPr>
          <a:xfrm>
            <a:off x="8024887" y="4794820"/>
            <a:ext cx="2946278" cy="369332"/>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傅里叶级数系数，频谱系数</a:t>
            </a:r>
          </a:p>
        </p:txBody>
      </p:sp>
      <p:pic>
        <p:nvPicPr>
          <p:cNvPr id="9" name="图片 8" descr="\documentclass{article}&#10;\usepackage{amsmath}&#10;\usepackage{color}&#10;\newcommand{\ud}{\mathrm{d}}&#10;\newcommand{\ue}{\mathrm{e}}&#10;\newcommand{\uj}{\mathrm{j}}&#10;\pagestyle{empty}&#10;\begin{document}&#10;&#10;\begin{displaymath}&#10;%\textcolor[RGB]{0,112,192}{&#10;a_k=\frac{1}{T}\int_0^T x(t)\ue^{-\uj k\omega_0 t}\ud t, \quad k=0, \pm 1, \pm 2, \cdots&#10;%}&#10;\end{displaymath}&#10;&#10;\end{document}" title="IguanaTex Bitmap Display">
            <a:extLst>
              <a:ext uri="{FF2B5EF4-FFF2-40B4-BE49-F238E27FC236}">
                <a16:creationId xmlns:a16="http://schemas.microsoft.com/office/drawing/2014/main" id="{D4B37425-B7F8-467E-BD3C-E90342619FB6}"/>
              </a:ext>
            </a:extLst>
          </p:cNvPr>
          <p:cNvPicPr>
            <a:picLocks noChangeAspect="1"/>
          </p:cNvPicPr>
          <p:nvPr>
            <p:custDataLst>
              <p:tags r:id="rId4"/>
            </p:custDataLst>
          </p:nvPr>
        </p:nvPicPr>
        <p:blipFill>
          <a:blip r:embed="rId18"/>
          <a:stretch>
            <a:fillRect/>
          </a:stretch>
        </p:blipFill>
        <p:spPr>
          <a:xfrm>
            <a:off x="1847007" y="4609723"/>
            <a:ext cx="5911713" cy="754572"/>
          </a:xfrm>
          <a:prstGeom prst="rect">
            <a:avLst/>
          </a:prstGeom>
        </p:spPr>
      </p:pic>
      <p:pic>
        <p:nvPicPr>
          <p:cNvPr id="34" name="图片 33" descr="\documentclass{article}&#10;\newcommand{\ud}{\mathrm{d}}&#10;\newcommand{\ue}{\mathrm{e}}&#10;\usepackage{amsmath}&#10;\pagestyle{empty}&#10;\begin{document}&#10;&#10;$a_0=A_0$&#10;&#10;&#10;\end{document}" title="IguanaTex Bitmap Display">
            <a:extLst>
              <a:ext uri="{FF2B5EF4-FFF2-40B4-BE49-F238E27FC236}">
                <a16:creationId xmlns:a16="http://schemas.microsoft.com/office/drawing/2014/main" id="{0FDCB296-975D-4F88-BA22-DE19B118F2FD}"/>
              </a:ext>
            </a:extLst>
          </p:cNvPr>
          <p:cNvPicPr>
            <a:picLocks noChangeAspect="1"/>
          </p:cNvPicPr>
          <p:nvPr>
            <p:custDataLst>
              <p:tags r:id="rId5"/>
            </p:custDataLst>
          </p:nvPr>
        </p:nvPicPr>
        <p:blipFill>
          <a:blip r:embed="rId19"/>
          <a:stretch>
            <a:fillRect/>
          </a:stretch>
        </p:blipFill>
        <p:spPr>
          <a:xfrm>
            <a:off x="4146446" y="3260967"/>
            <a:ext cx="1036361" cy="269233"/>
          </a:xfrm>
          <a:prstGeom prst="rect">
            <a:avLst/>
          </a:prstGeom>
        </p:spPr>
      </p:pic>
      <p:pic>
        <p:nvPicPr>
          <p:cNvPr id="36" name="图片 35" descr="\documentclass{article}&#10;\newcommand{\ud}{\mathrm{d}}&#10;\newcommand{\ue}{\mathrm{e}}&#10;\usepackage{amsmath}&#10;\pagestyle{empty}&#10;\begin{document}&#10;&#10;$\varphi_0=0$&#10;&#10;&#10;\end{document}" title="IguanaTex Bitmap Display">
            <a:extLst>
              <a:ext uri="{FF2B5EF4-FFF2-40B4-BE49-F238E27FC236}">
                <a16:creationId xmlns:a16="http://schemas.microsoft.com/office/drawing/2014/main" id="{DC2D9B07-99BE-4E79-A371-A390CA95516B}"/>
              </a:ext>
            </a:extLst>
          </p:cNvPr>
          <p:cNvPicPr>
            <a:picLocks noChangeAspect="1"/>
          </p:cNvPicPr>
          <p:nvPr>
            <p:custDataLst>
              <p:tags r:id="rId6"/>
            </p:custDataLst>
          </p:nvPr>
        </p:nvPicPr>
        <p:blipFill>
          <a:blip r:embed="rId20"/>
          <a:stretch>
            <a:fillRect/>
          </a:stretch>
        </p:blipFill>
        <p:spPr>
          <a:xfrm>
            <a:off x="6162332" y="3293461"/>
            <a:ext cx="874084" cy="271077"/>
          </a:xfrm>
          <a:prstGeom prst="rect">
            <a:avLst/>
          </a:prstGeom>
        </p:spPr>
      </p:pic>
      <p:pic>
        <p:nvPicPr>
          <p:cNvPr id="15" name="图片 14" descr="\documentclass{article}&#10;\newcommand{\ud}{\mathrm{d}}&#10;\newcommand{\ue}{\mathrm{e}}&#10;\newcommand{\uj}{\mathrm{j}}&#10;\usepackage{amsmath}&#10;\pagestyle{empty}&#10;\begin{document}&#10;&#10;$\cos \omega t=\frac{1}{2}(\ue^{\uj\omega t}+\ue^{-\uj\omega t})$&#10;&#10;&#10;\end{document}" title="IguanaTex Bitmap Display">
            <a:extLst>
              <a:ext uri="{FF2B5EF4-FFF2-40B4-BE49-F238E27FC236}">
                <a16:creationId xmlns:a16="http://schemas.microsoft.com/office/drawing/2014/main" id="{63447E71-B3A9-4D67-882A-A9335E7BE176}"/>
              </a:ext>
            </a:extLst>
          </p:cNvPr>
          <p:cNvPicPr>
            <a:picLocks noChangeAspect="1"/>
          </p:cNvPicPr>
          <p:nvPr>
            <p:custDataLst>
              <p:tags r:id="rId7"/>
            </p:custDataLst>
          </p:nvPr>
        </p:nvPicPr>
        <p:blipFill>
          <a:blip r:embed="rId21"/>
          <a:stretch>
            <a:fillRect/>
          </a:stretch>
        </p:blipFill>
        <p:spPr>
          <a:xfrm>
            <a:off x="6502176" y="825903"/>
            <a:ext cx="3526286" cy="419048"/>
          </a:xfrm>
          <a:prstGeom prst="rect">
            <a:avLst/>
          </a:prstGeom>
        </p:spPr>
      </p:pic>
      <p:sp>
        <p:nvSpPr>
          <p:cNvPr id="4" name="矩形 3">
            <a:extLst>
              <a:ext uri="{FF2B5EF4-FFF2-40B4-BE49-F238E27FC236}">
                <a16:creationId xmlns:a16="http://schemas.microsoft.com/office/drawing/2014/main" id="{C35FF622-B643-4FE1-BCC1-EE2B118DD7AA}"/>
              </a:ext>
            </a:extLst>
          </p:cNvPr>
          <p:cNvSpPr/>
          <p:nvPr/>
        </p:nvSpPr>
        <p:spPr>
          <a:xfrm>
            <a:off x="6316904" y="743498"/>
            <a:ext cx="3873898" cy="55983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065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周期信号和非周期信号</a:t>
            </a:r>
          </a:p>
        </p:txBody>
      </p:sp>
      <p:sp>
        <p:nvSpPr>
          <p:cNvPr id="3" name="内容占位符 2"/>
          <p:cNvSpPr>
            <a:spLocks noGrp="1"/>
          </p:cNvSpPr>
          <p:nvPr>
            <p:ph idx="1"/>
          </p:nvPr>
        </p:nvSpPr>
        <p:spPr/>
        <p:txBody>
          <a:bodyPr/>
          <a:lstStyle/>
          <a:p>
            <a:r>
              <a:rPr lang="zh-CN" altLang="en-US" dirty="0">
                <a:solidFill>
                  <a:srgbClr val="0070C0"/>
                </a:solidFill>
              </a:rPr>
              <a:t>周期信号的频谱是</a:t>
            </a:r>
            <a:r>
              <a:rPr lang="zh-CN" altLang="en-US" dirty="0">
                <a:solidFill>
                  <a:srgbClr val="B01F24"/>
                </a:solidFill>
              </a:rPr>
              <a:t>离散频谱</a:t>
            </a:r>
            <a:endParaRPr lang="en-US" altLang="zh-CN" dirty="0">
              <a:solidFill>
                <a:srgbClr val="B01F24"/>
              </a:solidFill>
            </a:endParaRPr>
          </a:p>
          <a:p>
            <a:pPr lvl="1"/>
            <a:r>
              <a:rPr lang="zh-CN" altLang="en-US" dirty="0"/>
              <a:t>其谱线只能出现在周期信号的频率的整数倍上。任何周期信号都有自己的离散形式的频谱，不同的周期信号，它们的频谱分布不同。</a:t>
            </a:r>
            <a:endParaRPr lang="en-US" altLang="zh-CN" dirty="0"/>
          </a:p>
          <a:p>
            <a:pPr lvl="1"/>
            <a:r>
              <a:rPr lang="zh-CN" altLang="en-US" dirty="0"/>
              <a:t>随着信号周期的加长，各次谐波之间的距离在减小，谱线变密。</a:t>
            </a:r>
            <a:endParaRPr lang="en-US" altLang="zh-CN" dirty="0"/>
          </a:p>
          <a:p>
            <a:r>
              <a:rPr lang="zh-CN" altLang="en-US" dirty="0">
                <a:solidFill>
                  <a:srgbClr val="0070C0"/>
                </a:solidFill>
              </a:rPr>
              <a:t>非周期信号的频谱是</a:t>
            </a:r>
            <a:r>
              <a:rPr lang="zh-CN" altLang="en-US" dirty="0">
                <a:solidFill>
                  <a:srgbClr val="B01F24"/>
                </a:solidFill>
              </a:rPr>
              <a:t>连续频谱</a:t>
            </a:r>
            <a:endParaRPr lang="en-US" altLang="zh-CN" dirty="0">
              <a:solidFill>
                <a:srgbClr val="B01F24"/>
              </a:solidFill>
            </a:endParaRPr>
          </a:p>
          <a:p>
            <a:pPr lvl="1"/>
            <a:r>
              <a:rPr lang="zh-CN" altLang="en-US" dirty="0">
                <a:solidFill>
                  <a:srgbClr val="0070C0"/>
                </a:solidFill>
              </a:rPr>
              <a:t>非周期信号</a:t>
            </a:r>
            <a:r>
              <a:rPr lang="zh-CN" altLang="en-US" dirty="0"/>
              <a:t>可以看成是周期无穷大的周期信号，因此频谱谱线间隔将趋近于零，它们加权系数的域将变为连续的。</a:t>
            </a:r>
            <a:endParaRPr lang="en-US" altLang="zh-CN" dirty="0"/>
          </a:p>
        </p:txBody>
      </p:sp>
      <p:pic>
        <p:nvPicPr>
          <p:cNvPr id="7" name="图片 6">
            <a:extLst>
              <a:ext uri="{FF2B5EF4-FFF2-40B4-BE49-F238E27FC236}">
                <a16:creationId xmlns:a16="http://schemas.microsoft.com/office/drawing/2014/main" id="{891D0383-458D-4E6F-92B6-F5384A36457C}"/>
              </a:ext>
            </a:extLst>
          </p:cNvPr>
          <p:cNvPicPr>
            <a:picLocks noChangeAspect="1"/>
          </p:cNvPicPr>
          <p:nvPr/>
        </p:nvPicPr>
        <p:blipFill rotWithShape="1">
          <a:blip r:embed="rId3">
            <a:clrChange>
              <a:clrFrom>
                <a:srgbClr val="FFFFFF"/>
              </a:clrFrom>
              <a:clrTo>
                <a:srgbClr val="FFFFFF">
                  <a:alpha val="0"/>
                </a:srgbClr>
              </a:clrTo>
            </a:clrChange>
          </a:blip>
          <a:srcRect b="11259"/>
          <a:stretch/>
        </p:blipFill>
        <p:spPr>
          <a:xfrm>
            <a:off x="525293" y="4613370"/>
            <a:ext cx="4842599" cy="1838738"/>
          </a:xfrm>
          <a:prstGeom prst="rect">
            <a:avLst/>
          </a:prstGeom>
        </p:spPr>
      </p:pic>
      <p:pic>
        <p:nvPicPr>
          <p:cNvPr id="12" name="图片 11">
            <a:extLst>
              <a:ext uri="{FF2B5EF4-FFF2-40B4-BE49-F238E27FC236}">
                <a16:creationId xmlns:a16="http://schemas.microsoft.com/office/drawing/2014/main" id="{6E71E126-6B0E-4384-8946-8FE60B4A5E8D}"/>
              </a:ext>
            </a:extLst>
          </p:cNvPr>
          <p:cNvPicPr>
            <a:picLocks noChangeAspect="1"/>
          </p:cNvPicPr>
          <p:nvPr/>
        </p:nvPicPr>
        <p:blipFill rotWithShape="1">
          <a:blip r:embed="rId4">
            <a:clrChange>
              <a:clrFrom>
                <a:srgbClr val="FFFFFF"/>
              </a:clrFrom>
              <a:clrTo>
                <a:srgbClr val="FFFFFF">
                  <a:alpha val="0"/>
                </a:srgbClr>
              </a:clrTo>
            </a:clrChange>
          </a:blip>
          <a:srcRect b="11242"/>
          <a:stretch/>
        </p:blipFill>
        <p:spPr>
          <a:xfrm>
            <a:off x="6859622" y="4624026"/>
            <a:ext cx="4857253" cy="1828082"/>
          </a:xfrm>
          <a:prstGeom prst="rect">
            <a:avLst/>
          </a:prstGeom>
        </p:spPr>
      </p:pic>
      <p:sp>
        <p:nvSpPr>
          <p:cNvPr id="13" name="箭头: 右 12">
            <a:extLst>
              <a:ext uri="{FF2B5EF4-FFF2-40B4-BE49-F238E27FC236}">
                <a16:creationId xmlns:a16="http://schemas.microsoft.com/office/drawing/2014/main" id="{0BB7A774-2F8F-4DC4-9137-A852292F5850}"/>
              </a:ext>
            </a:extLst>
          </p:cNvPr>
          <p:cNvSpPr/>
          <p:nvPr/>
        </p:nvSpPr>
        <p:spPr>
          <a:xfrm>
            <a:off x="5612309" y="5390696"/>
            <a:ext cx="656948" cy="284086"/>
          </a:xfrm>
          <a:prstGeom prst="rightArrow">
            <a:avLst/>
          </a:prstGeom>
          <a:solidFill>
            <a:schemeClr val="accent6">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对象 13">
            <a:extLst>
              <a:ext uri="{FF2B5EF4-FFF2-40B4-BE49-F238E27FC236}">
                <a16:creationId xmlns:a16="http://schemas.microsoft.com/office/drawing/2014/main" id="{AC31FD01-3EA3-4FEE-BAB9-200E6138E9A8}"/>
              </a:ext>
            </a:extLst>
          </p:cNvPr>
          <p:cNvGraphicFramePr>
            <a:graphicFrameLocks noChangeAspect="1"/>
          </p:cNvGraphicFramePr>
          <p:nvPr>
            <p:extLst>
              <p:ext uri="{D42A27DB-BD31-4B8C-83A1-F6EECF244321}">
                <p14:modId xmlns:p14="http://schemas.microsoft.com/office/powerpoint/2010/main" val="1522030435"/>
              </p:ext>
            </p:extLst>
          </p:nvPr>
        </p:nvGraphicFramePr>
        <p:xfrm>
          <a:off x="8149700" y="2572629"/>
          <a:ext cx="1003178" cy="856371"/>
        </p:xfrm>
        <a:graphic>
          <a:graphicData uri="http://schemas.openxmlformats.org/presentationml/2006/ole">
            <mc:AlternateContent xmlns:mc="http://schemas.openxmlformats.org/markup-compatibility/2006">
              <mc:Choice xmlns:v="urn:schemas-microsoft-com:vml" Requires="v">
                <p:oleObj spid="_x0000_s16740" name="Equation" r:id="rId5" imgW="520560" imgH="444240" progId="Equation.DSMT4">
                  <p:embed/>
                </p:oleObj>
              </mc:Choice>
              <mc:Fallback>
                <p:oleObj name="Equation" r:id="rId5" imgW="520560" imgH="444240" progId="Equation.DSMT4">
                  <p:embed/>
                  <p:pic>
                    <p:nvPicPr>
                      <p:cNvPr id="0" name=""/>
                      <p:cNvPicPr/>
                      <p:nvPr/>
                    </p:nvPicPr>
                    <p:blipFill>
                      <a:blip r:embed="rId6"/>
                      <a:stretch>
                        <a:fillRect/>
                      </a:stretch>
                    </p:blipFill>
                    <p:spPr>
                      <a:xfrm>
                        <a:off x="8149700" y="2572629"/>
                        <a:ext cx="1003178" cy="856371"/>
                      </a:xfrm>
                      <a:prstGeom prst="rect">
                        <a:avLst/>
                      </a:prstGeom>
                      <a:solidFill>
                        <a:schemeClr val="accent6">
                          <a:lumMod val="20000"/>
                          <a:lumOff val="80000"/>
                        </a:schemeClr>
                      </a:solidFill>
                    </p:spPr>
                  </p:pic>
                </p:oleObj>
              </mc:Fallback>
            </mc:AlternateContent>
          </a:graphicData>
        </a:graphic>
      </p:graphicFrame>
      <p:graphicFrame>
        <p:nvGraphicFramePr>
          <p:cNvPr id="15" name="对象 14">
            <a:extLst>
              <a:ext uri="{FF2B5EF4-FFF2-40B4-BE49-F238E27FC236}">
                <a16:creationId xmlns:a16="http://schemas.microsoft.com/office/drawing/2014/main" id="{76B245F4-08B1-4364-AF73-88EB94BBE3D3}"/>
              </a:ext>
            </a:extLst>
          </p:cNvPr>
          <p:cNvGraphicFramePr>
            <a:graphicFrameLocks noChangeAspect="1"/>
          </p:cNvGraphicFramePr>
          <p:nvPr>
            <p:extLst>
              <p:ext uri="{D42A27DB-BD31-4B8C-83A1-F6EECF244321}">
                <p14:modId xmlns:p14="http://schemas.microsoft.com/office/powerpoint/2010/main" val="1966572918"/>
              </p:ext>
            </p:extLst>
          </p:nvPr>
        </p:nvGraphicFramePr>
        <p:xfrm>
          <a:off x="5459630" y="5697520"/>
          <a:ext cx="876209" cy="396187"/>
        </p:xfrm>
        <a:graphic>
          <a:graphicData uri="http://schemas.openxmlformats.org/presentationml/2006/ole">
            <mc:AlternateContent xmlns:mc="http://schemas.openxmlformats.org/markup-compatibility/2006">
              <mc:Choice xmlns:v="urn:schemas-microsoft-com:vml" Requires="v">
                <p:oleObj spid="_x0000_s16741" name="Equation" r:id="rId7" imgW="533160" imgH="241200" progId="Equation.DSMT4">
                  <p:embed/>
                </p:oleObj>
              </mc:Choice>
              <mc:Fallback>
                <p:oleObj name="Equation" r:id="rId7" imgW="533160" imgH="241200" progId="Equation.DSMT4">
                  <p:embed/>
                  <p:pic>
                    <p:nvPicPr>
                      <p:cNvPr id="14" name="对象 13">
                        <a:extLst>
                          <a:ext uri="{FF2B5EF4-FFF2-40B4-BE49-F238E27FC236}">
                            <a16:creationId xmlns:a16="http://schemas.microsoft.com/office/drawing/2014/main" id="{AC31FD01-3EA3-4FEE-BAB9-200E6138E9A8}"/>
                          </a:ext>
                        </a:extLst>
                      </p:cNvPr>
                      <p:cNvPicPr/>
                      <p:nvPr/>
                    </p:nvPicPr>
                    <p:blipFill>
                      <a:blip r:embed="rId8"/>
                      <a:stretch>
                        <a:fillRect/>
                      </a:stretch>
                    </p:blipFill>
                    <p:spPr>
                      <a:xfrm>
                        <a:off x="5459630" y="5697520"/>
                        <a:ext cx="876209" cy="396187"/>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EEBE0C2C-403E-4E41-8574-75141F1FF268}"/>
              </a:ext>
            </a:extLst>
          </p:cNvPr>
          <p:cNvGraphicFramePr>
            <a:graphicFrameLocks noChangeAspect="1"/>
          </p:cNvGraphicFramePr>
          <p:nvPr>
            <p:extLst>
              <p:ext uri="{D42A27DB-BD31-4B8C-83A1-F6EECF244321}">
                <p14:modId xmlns:p14="http://schemas.microsoft.com/office/powerpoint/2010/main" val="490536819"/>
              </p:ext>
            </p:extLst>
          </p:nvPr>
        </p:nvGraphicFramePr>
        <p:xfrm>
          <a:off x="5502633" y="5040347"/>
          <a:ext cx="876300" cy="312738"/>
        </p:xfrm>
        <a:graphic>
          <a:graphicData uri="http://schemas.openxmlformats.org/presentationml/2006/ole">
            <mc:AlternateContent xmlns:mc="http://schemas.openxmlformats.org/markup-compatibility/2006">
              <mc:Choice xmlns:v="urn:schemas-microsoft-com:vml" Requires="v">
                <p:oleObj spid="_x0000_s16742" name="Equation" r:id="rId9" imgW="533160" imgH="190440" progId="Equation.DSMT4">
                  <p:embed/>
                </p:oleObj>
              </mc:Choice>
              <mc:Fallback>
                <p:oleObj name="Equation" r:id="rId9" imgW="533160" imgH="190440" progId="Equation.DSMT4">
                  <p:embed/>
                  <p:pic>
                    <p:nvPicPr>
                      <p:cNvPr id="15" name="对象 14">
                        <a:extLst>
                          <a:ext uri="{FF2B5EF4-FFF2-40B4-BE49-F238E27FC236}">
                            <a16:creationId xmlns:a16="http://schemas.microsoft.com/office/drawing/2014/main" id="{76B245F4-08B1-4364-AF73-88EB94BBE3D3}"/>
                          </a:ext>
                        </a:extLst>
                      </p:cNvPr>
                      <p:cNvPicPr/>
                      <p:nvPr/>
                    </p:nvPicPr>
                    <p:blipFill>
                      <a:blip r:embed="rId10"/>
                      <a:stretch>
                        <a:fillRect/>
                      </a:stretch>
                    </p:blipFill>
                    <p:spPr>
                      <a:xfrm>
                        <a:off x="5502633" y="5040347"/>
                        <a:ext cx="876300" cy="312738"/>
                      </a:xfrm>
                      <a:prstGeom prst="rect">
                        <a:avLst/>
                      </a:prstGeom>
                      <a:noFill/>
                    </p:spPr>
                  </p:pic>
                </p:oleObj>
              </mc:Fallback>
            </mc:AlternateContent>
          </a:graphicData>
        </a:graphic>
      </p:graphicFrame>
    </p:spTree>
    <p:extLst>
      <p:ext uri="{BB962C8B-B14F-4D97-AF65-F5344CB8AC3E}">
        <p14:creationId xmlns:p14="http://schemas.microsoft.com/office/powerpoint/2010/main" val="169581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傅里叶变换</a:t>
            </a:r>
          </a:p>
        </p:txBody>
      </p:sp>
      <p:sp>
        <p:nvSpPr>
          <p:cNvPr id="3" name="内容占位符 2"/>
          <p:cNvSpPr>
            <a:spLocks noGrp="1"/>
          </p:cNvSpPr>
          <p:nvPr>
            <p:ph idx="1"/>
          </p:nvPr>
        </p:nvSpPr>
        <p:spPr/>
        <p:txBody>
          <a:bodyPr/>
          <a:lstStyle/>
          <a:p>
            <a:r>
              <a:rPr lang="zh-CN" altLang="en-US" dirty="0"/>
              <a:t>用以描述频谱系数的连续函数，称为</a:t>
            </a:r>
            <a:r>
              <a:rPr lang="zh-CN" altLang="en-US" dirty="0">
                <a:solidFill>
                  <a:srgbClr val="C00000"/>
                </a:solidFill>
              </a:rPr>
              <a:t>傅里叶变换</a:t>
            </a:r>
          </a:p>
        </p:txBody>
      </p:sp>
      <p:pic>
        <p:nvPicPr>
          <p:cNvPr id="11" name="图片 10" descr="\documentclass{article}&#10;\usepackage{amsmath}&#10;\usepackage{color}&#10;\newcommand{\ud}{\mathrm{d}}&#10;\newcommand{\ue}{\mathrm{e}}&#10;\newcommand{\uj}{\mathrm{j}}&#10;\pagestyle{empty}&#10;\begin{document}&#10;&#10;%\textcolor[RGB]{0,112,192}&#10;\begin{eqnarray}&#10;x(t)=\sum_{k=-\infty}^{\infty}a_k \ue^{\uj k\omega_0 t} \nonumber&#10;\end{eqnarray}&#10;&#10;\end{document}" title="IguanaTex Bitmap Display">
            <a:extLst>
              <a:ext uri="{FF2B5EF4-FFF2-40B4-BE49-F238E27FC236}">
                <a16:creationId xmlns:a16="http://schemas.microsoft.com/office/drawing/2014/main" id="{00F8704F-DD15-4362-9145-D32B2B0D31D3}"/>
              </a:ext>
            </a:extLst>
          </p:cNvPr>
          <p:cNvPicPr>
            <a:picLocks noChangeAspect="1"/>
          </p:cNvPicPr>
          <p:nvPr>
            <p:custDataLst>
              <p:tags r:id="rId1"/>
            </p:custDataLst>
          </p:nvPr>
        </p:nvPicPr>
        <p:blipFill>
          <a:blip r:embed="rId10"/>
          <a:stretch>
            <a:fillRect/>
          </a:stretch>
        </p:blipFill>
        <p:spPr>
          <a:xfrm>
            <a:off x="631833" y="2115197"/>
            <a:ext cx="2202840" cy="679159"/>
          </a:xfrm>
          <a:prstGeom prst="rect">
            <a:avLst/>
          </a:prstGeom>
        </p:spPr>
      </p:pic>
      <p:pic>
        <p:nvPicPr>
          <p:cNvPr id="29" name="图片 28" descr="\documentclass{article}&#10;\usepackage{amsmath}&#10;\usepackage{color}&#10;\newcommand{\ud}{\mathrm{d}}&#10;\newcommand{\ue}{\mathrm{e}}&#10;\newcommand{\uj}{\mathrm{j}}&#10;\pagestyle{empty}&#10;\begin{document}&#10;&#10;\begin{eqnarray}&#10;%\textcolor[RGB]{0,112,192}{&#10;a_k&amp;=&amp;\frac{1}{T}\int_0^T x(t)\ue^{-\uj k\omega_0 t}\ud t \nonumber\\&#10;&amp;=&amp;\frac{1}{T}\int_{-\frac{T}{2}}^{\frac{T}{2}} x(t)\ue^{-\uj k\omega_0 t}\ud t \nonumber\\&#10;&amp;=&amp;\frac{1}{T}\int_{-\infty}^{\infty} x(t)\ue^{-\uj k\omega_0 t}\ud t \nonumber&#10;%}&#10;\end{eqnarray}&#10;&#10;\end{document}" title="IguanaTex Bitmap Display">
            <a:extLst>
              <a:ext uri="{FF2B5EF4-FFF2-40B4-BE49-F238E27FC236}">
                <a16:creationId xmlns:a16="http://schemas.microsoft.com/office/drawing/2014/main" id="{0E27ABA8-DEA5-48BA-A7D8-F09BDFCDEE93}"/>
              </a:ext>
            </a:extLst>
          </p:cNvPr>
          <p:cNvPicPr>
            <a:picLocks noChangeAspect="1"/>
          </p:cNvPicPr>
          <p:nvPr>
            <p:custDataLst>
              <p:tags r:id="rId2"/>
            </p:custDataLst>
          </p:nvPr>
        </p:nvPicPr>
        <p:blipFill>
          <a:blip r:embed="rId11"/>
          <a:stretch>
            <a:fillRect/>
          </a:stretch>
        </p:blipFill>
        <p:spPr>
          <a:xfrm>
            <a:off x="575797" y="3059920"/>
            <a:ext cx="3192212" cy="2140266"/>
          </a:xfrm>
          <a:prstGeom prst="rect">
            <a:avLst/>
          </a:prstGeom>
        </p:spPr>
      </p:pic>
      <p:pic>
        <p:nvPicPr>
          <p:cNvPr id="27" name="图片 26" descr="\documentclass{article}&#10;\usepackage{amsmath}&#10;\usepackage{color}&#10;\newcommand{\ud}{\mathrm{d}}&#10;\newcommand{\ue}{\mathrm{e}}&#10;\newcommand{\uj}{\mathrm{j}}&#10;\pagestyle{empty}&#10;\begin{document}&#10;&#10;\begin{eqnarray}&#10;%\textcolor[RGB]{0,112,192}{&#10;Ta_k=\int_{-\infty}^{\infty} x(t)\ue^{-\uj k\omega_0 t}\ud t \nonumber&#10;%}&#10;\end{eqnarray}&#10;&#10;\end{document}" title="IguanaTex Bitmap Display">
            <a:extLst>
              <a:ext uri="{FF2B5EF4-FFF2-40B4-BE49-F238E27FC236}">
                <a16:creationId xmlns:a16="http://schemas.microsoft.com/office/drawing/2014/main" id="{97355C2D-E9C5-4E8A-A248-5795824ECB2E}"/>
              </a:ext>
            </a:extLst>
          </p:cNvPr>
          <p:cNvPicPr>
            <a:picLocks noChangeAspect="1"/>
          </p:cNvPicPr>
          <p:nvPr>
            <p:custDataLst>
              <p:tags r:id="rId3"/>
            </p:custDataLst>
          </p:nvPr>
        </p:nvPicPr>
        <p:blipFill>
          <a:blip r:embed="rId12"/>
          <a:stretch>
            <a:fillRect/>
          </a:stretch>
        </p:blipFill>
        <p:spPr>
          <a:xfrm>
            <a:off x="631833" y="5465751"/>
            <a:ext cx="2901480" cy="627956"/>
          </a:xfrm>
          <a:prstGeom prst="rect">
            <a:avLst/>
          </a:prstGeom>
        </p:spPr>
      </p:pic>
      <p:sp>
        <p:nvSpPr>
          <p:cNvPr id="30" name="文本框 29">
            <a:extLst>
              <a:ext uri="{FF2B5EF4-FFF2-40B4-BE49-F238E27FC236}">
                <a16:creationId xmlns:a16="http://schemas.microsoft.com/office/drawing/2014/main" id="{5C1A4428-9CB5-499B-AAB0-41764EBB8DF0}"/>
              </a:ext>
            </a:extLst>
          </p:cNvPr>
          <p:cNvSpPr txBox="1"/>
          <p:nvPr/>
        </p:nvSpPr>
        <p:spPr>
          <a:xfrm>
            <a:off x="4131796" y="2132561"/>
            <a:ext cx="4135043" cy="369332"/>
          </a:xfrm>
          <a:prstGeom prst="rect">
            <a:avLst/>
          </a:prstGeom>
          <a:noFill/>
        </p:spPr>
        <p:txBody>
          <a:bodyPr wrap="none" rtlCol="0">
            <a:spAutoFit/>
          </a:bodyPr>
          <a:lstStyle/>
          <a:p>
            <a:r>
              <a:rPr lang="zh-CN" altLang="en-US" dirty="0">
                <a:latin typeface="Times New Roman" panose="02020603050405020304" pitchFamily="18" charset="0"/>
                <a:ea typeface="微软雅黑" panose="020B0503020204020204" pitchFamily="34" charset="-122"/>
              </a:rPr>
              <a:t>将 </a:t>
            </a:r>
            <a:r>
              <a:rPr lang="en-US" altLang="zh-CN" i="1" dirty="0">
                <a:latin typeface="Times New Roman" panose="02020603050405020304" pitchFamily="18" charset="0"/>
                <a:ea typeface="微软雅黑" panose="020B0503020204020204" pitchFamily="34" charset="-122"/>
              </a:rPr>
              <a:t>kω</a:t>
            </a:r>
            <a:r>
              <a:rPr lang="en-US" altLang="zh-CN" baseline="-25000" dirty="0">
                <a:latin typeface="Times New Roman" panose="02020603050405020304" pitchFamily="18" charset="0"/>
                <a:ea typeface="微软雅黑" panose="020B0503020204020204" pitchFamily="34" charset="-122"/>
              </a:rPr>
              <a:t>0</a:t>
            </a:r>
            <a:r>
              <a:rPr lang="zh-CN" altLang="en-US" dirty="0">
                <a:latin typeface="Times New Roman" panose="02020603050405020304" pitchFamily="18" charset="0"/>
                <a:ea typeface="微软雅黑" panose="020B0503020204020204" pitchFamily="34" charset="-122"/>
              </a:rPr>
              <a:t>替换为 </a:t>
            </a:r>
            <a:r>
              <a:rPr lang="en-US" altLang="zh-CN" i="1" dirty="0">
                <a:latin typeface="Times New Roman" panose="02020603050405020304" pitchFamily="18" charset="0"/>
                <a:ea typeface="微软雅黑" panose="020B0503020204020204" pitchFamily="34" charset="-122"/>
              </a:rPr>
              <a:t>ω</a:t>
            </a:r>
            <a:r>
              <a:rPr lang="zh-CN" altLang="en-US" dirty="0">
                <a:latin typeface="Times New Roman" panose="02020603050405020304" pitchFamily="18" charset="0"/>
                <a:ea typeface="微软雅黑" panose="020B0503020204020204" pitchFamily="34" charset="-122"/>
              </a:rPr>
              <a:t>，得到 </a:t>
            </a:r>
            <a:r>
              <a:rPr lang="en-US" altLang="zh-CN" i="1" dirty="0" err="1">
                <a:latin typeface="Times New Roman" panose="02020603050405020304" pitchFamily="18" charset="0"/>
                <a:ea typeface="微软雅黑" panose="020B0503020204020204" pitchFamily="34" charset="-122"/>
              </a:rPr>
              <a:t>Ta</a:t>
            </a:r>
            <a:r>
              <a:rPr lang="en-US" altLang="zh-CN" i="1" baseline="-25000" dirty="0" err="1">
                <a:latin typeface="Times New Roman" panose="02020603050405020304" pitchFamily="18" charset="0"/>
                <a:ea typeface="微软雅黑" panose="020B0503020204020204" pitchFamily="34" charset="-122"/>
              </a:rPr>
              <a:t>k</a:t>
            </a:r>
            <a:r>
              <a:rPr lang="en-US" altLang="zh-CN" i="1" baseline="-25000" dirty="0">
                <a:latin typeface="Times New Roman" panose="02020603050405020304" pitchFamily="18" charset="0"/>
                <a:ea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rPr>
              <a:t>的包络 </a:t>
            </a:r>
            <a:r>
              <a:rPr lang="en-US" altLang="zh-CN" i="1" dirty="0">
                <a:latin typeface="Times New Roman" panose="02020603050405020304" pitchFamily="18" charset="0"/>
                <a:ea typeface="微软雅黑" panose="020B0503020204020204" pitchFamily="34" charset="-122"/>
              </a:rPr>
              <a:t>X</a:t>
            </a:r>
            <a:r>
              <a:rPr lang="en-US" altLang="zh-CN" dirty="0">
                <a:latin typeface="Times New Roman" panose="02020603050405020304" pitchFamily="18" charset="0"/>
                <a:ea typeface="微软雅黑" panose="020B0503020204020204" pitchFamily="34" charset="-122"/>
              </a:rPr>
              <a:t>(</a:t>
            </a:r>
            <a:r>
              <a:rPr lang="en-US" altLang="zh-CN" i="1" dirty="0">
                <a:latin typeface="Times New Roman" panose="02020603050405020304" pitchFamily="18" charset="0"/>
                <a:ea typeface="微软雅黑" panose="020B0503020204020204" pitchFamily="34" charset="-122"/>
              </a:rPr>
              <a:t>ω</a:t>
            </a:r>
            <a:r>
              <a:rPr lang="en-US" altLang="zh-CN" dirty="0">
                <a:latin typeface="Times New Roman" panose="02020603050405020304" pitchFamily="18" charset="0"/>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endParaRPr>
          </a:p>
        </p:txBody>
      </p:sp>
      <p:pic>
        <p:nvPicPr>
          <p:cNvPr id="12" name="图片 11" descr="\documentclass{article}&#10;\usepackage{amsmath}&#10;\usepackage{color}&#10;\newcommand{\ud}{\mathrm{d}}&#10;\newcommand{\ue}{\mathrm{e}}&#10;\newcommand{\uj}{\mathrm{j}}&#10;\pagestyle{empty}&#10;\begin{document}&#10;&#10;\begin{displaymath}&#10;\textcolor[RGB]{0,112,192}{&#10;X(\omega)=\int_{-\infty}^{\infty} x(t)\ue^{-\uj\omega t}\ud t \nonumber&#10;}&#10;\end{displaymath}&#10;&#10;\end{document}" title="IguanaTex Bitmap Display">
            <a:extLst>
              <a:ext uri="{FF2B5EF4-FFF2-40B4-BE49-F238E27FC236}">
                <a16:creationId xmlns:a16="http://schemas.microsoft.com/office/drawing/2014/main" id="{4A5FE6FA-CFAB-4692-9E88-D0195D8B3D11}"/>
              </a:ext>
            </a:extLst>
          </p:cNvPr>
          <p:cNvPicPr>
            <a:picLocks noChangeAspect="1"/>
          </p:cNvPicPr>
          <p:nvPr>
            <p:custDataLst>
              <p:tags r:id="rId4"/>
            </p:custDataLst>
          </p:nvPr>
        </p:nvPicPr>
        <p:blipFill>
          <a:blip r:embed="rId13"/>
          <a:stretch>
            <a:fillRect/>
          </a:stretch>
        </p:blipFill>
        <p:spPr>
          <a:xfrm>
            <a:off x="4558053" y="2676967"/>
            <a:ext cx="2912132" cy="643109"/>
          </a:xfrm>
          <a:prstGeom prst="rect">
            <a:avLst/>
          </a:prstGeom>
        </p:spPr>
      </p:pic>
      <p:pic>
        <p:nvPicPr>
          <p:cNvPr id="16" name="图片 15" descr="\documentclass{article}&#10;\usepackage{amsmath}&#10;\usepackage{color}&#10;\newcommand{\ud}{\mathrm{d}}&#10;\newcommand{\ue}{\mathrm{e}}&#10;\newcommand{\uj}{\mathrm{j}}&#10;\pagestyle{empty}&#10;\begin{document}&#10;&#10;%\textcolor[RGB]{0,112,192}&#10;\begin{displaymath}&#10;a_k=\frac{1}{T}X(\omega)=\frac{1}{T}X(k\omega_0) &#10;\end{displaymath}&#10;&#10;\end{document}" title="IguanaTex Bitmap Display">
            <a:extLst>
              <a:ext uri="{FF2B5EF4-FFF2-40B4-BE49-F238E27FC236}">
                <a16:creationId xmlns:a16="http://schemas.microsoft.com/office/drawing/2014/main" id="{FAE5863A-D010-4DC9-B027-57D14A429F6D}"/>
              </a:ext>
            </a:extLst>
          </p:cNvPr>
          <p:cNvPicPr>
            <a:picLocks noChangeAspect="1"/>
          </p:cNvPicPr>
          <p:nvPr>
            <p:custDataLst>
              <p:tags r:id="rId5"/>
            </p:custDataLst>
          </p:nvPr>
        </p:nvPicPr>
        <p:blipFill>
          <a:blip r:embed="rId14"/>
          <a:stretch>
            <a:fillRect/>
          </a:stretch>
        </p:blipFill>
        <p:spPr>
          <a:xfrm>
            <a:off x="4403011" y="4076005"/>
            <a:ext cx="2914272" cy="531732"/>
          </a:xfrm>
          <a:prstGeom prst="rect">
            <a:avLst/>
          </a:prstGeom>
        </p:spPr>
      </p:pic>
      <p:sp>
        <p:nvSpPr>
          <p:cNvPr id="18" name="文本框 17">
            <a:extLst>
              <a:ext uri="{FF2B5EF4-FFF2-40B4-BE49-F238E27FC236}">
                <a16:creationId xmlns:a16="http://schemas.microsoft.com/office/drawing/2014/main" id="{8CC41A42-76AD-4EEA-B869-7BF5F78DD083}"/>
              </a:ext>
            </a:extLst>
          </p:cNvPr>
          <p:cNvSpPr txBox="1"/>
          <p:nvPr/>
        </p:nvSpPr>
        <p:spPr>
          <a:xfrm>
            <a:off x="4131796" y="3592213"/>
            <a:ext cx="295465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可重新将傅里叶系数表示为</a:t>
            </a:r>
          </a:p>
        </p:txBody>
      </p:sp>
      <p:sp>
        <p:nvSpPr>
          <p:cNvPr id="19" name="文本框 18">
            <a:extLst>
              <a:ext uri="{FF2B5EF4-FFF2-40B4-BE49-F238E27FC236}">
                <a16:creationId xmlns:a16="http://schemas.microsoft.com/office/drawing/2014/main" id="{5E7DFFB1-4B20-4624-9984-EF9AEB60E9E7}"/>
              </a:ext>
            </a:extLst>
          </p:cNvPr>
          <p:cNvSpPr txBox="1"/>
          <p:nvPr/>
        </p:nvSpPr>
        <p:spPr>
          <a:xfrm>
            <a:off x="4121603" y="4885876"/>
            <a:ext cx="3332964" cy="369332"/>
          </a:xfrm>
          <a:prstGeom prst="rect">
            <a:avLst/>
          </a:prstGeom>
          <a:noFill/>
        </p:spPr>
        <p:txBody>
          <a:bodyPr wrap="none" rtlCol="0">
            <a:spAutoFit/>
          </a:bodyPr>
          <a:lstStyle/>
          <a:p>
            <a:r>
              <a:rPr lang="zh-CN" altLang="en-US" dirty="0">
                <a:latin typeface="Times New Roman" panose="02020603050405020304" pitchFamily="18" charset="0"/>
                <a:ea typeface="微软雅黑" panose="020B0503020204020204" pitchFamily="34" charset="-122"/>
              </a:rPr>
              <a:t>可重新描述 </a:t>
            </a:r>
            <a:r>
              <a:rPr lang="en-US" altLang="zh-CN" i="1" dirty="0">
                <a:latin typeface="Times New Roman" panose="02020603050405020304" pitchFamily="18" charset="0"/>
                <a:ea typeface="微软雅黑" panose="020B0503020204020204" pitchFamily="34" charset="-122"/>
              </a:rPr>
              <a:t>x</a:t>
            </a:r>
            <a:r>
              <a:rPr lang="en-US" altLang="zh-CN" dirty="0">
                <a:latin typeface="Times New Roman" panose="02020603050405020304" pitchFamily="18" charset="0"/>
                <a:ea typeface="微软雅黑" panose="020B0503020204020204" pitchFamily="34" charset="-122"/>
              </a:rPr>
              <a:t>(</a:t>
            </a:r>
            <a:r>
              <a:rPr lang="en-US" altLang="zh-CN" i="1" dirty="0">
                <a:latin typeface="Times New Roman" panose="02020603050405020304" pitchFamily="18" charset="0"/>
                <a:ea typeface="微软雅黑" panose="020B0503020204020204" pitchFamily="34" charset="-122"/>
              </a:rPr>
              <a:t>t</a:t>
            </a:r>
            <a:r>
              <a:rPr lang="en-US" altLang="zh-CN" dirty="0">
                <a:latin typeface="Times New Roman" panose="02020603050405020304" pitchFamily="18" charset="0"/>
                <a:ea typeface="微软雅黑" panose="020B0503020204020204" pitchFamily="34" charset="-122"/>
              </a:rPr>
              <a:t>)</a:t>
            </a:r>
            <a:r>
              <a:rPr lang="zh-CN" altLang="en-US" dirty="0">
                <a:latin typeface="Times New Roman" panose="02020603050405020304" pitchFamily="18" charset="0"/>
                <a:ea typeface="微软雅黑" panose="020B0503020204020204" pitchFamily="34" charset="-122"/>
              </a:rPr>
              <a:t>的傅里叶展开式</a:t>
            </a:r>
          </a:p>
        </p:txBody>
      </p:sp>
      <p:pic>
        <p:nvPicPr>
          <p:cNvPr id="21" name="图片 20" descr="\documentclass{article}&#10;\usepackage{amsmath}&#10;\usepackage{color}&#10;\newcommand{\ud}{\mathrm{d}}&#10;\newcommand{\ue}{\mathrm{e}}&#10;\newcommand{\uj}{\mathrm{j}}&#10;\pagestyle{empty}&#10;\begin{document}&#10;&#10;%\textcolor[RGB]{0,112,192}&#10;\begin{eqnarray}&#10;x(t)=\sum_{k=-\infty}^{\infty}\frac{1}{T}X(k\omega_0)\ue^{\uj k\omega_0 t} \nonumber&#10;\end{eqnarray}&#10;&#10;\end{document}" title="IguanaTex Bitmap Display">
            <a:extLst>
              <a:ext uri="{FF2B5EF4-FFF2-40B4-BE49-F238E27FC236}">
                <a16:creationId xmlns:a16="http://schemas.microsoft.com/office/drawing/2014/main" id="{90AE42DC-CEB7-42BD-A09C-44686FE5D303}"/>
              </a:ext>
            </a:extLst>
          </p:cNvPr>
          <p:cNvPicPr>
            <a:picLocks noChangeAspect="1"/>
          </p:cNvPicPr>
          <p:nvPr>
            <p:custDataLst>
              <p:tags r:id="rId6"/>
            </p:custDataLst>
          </p:nvPr>
        </p:nvPicPr>
        <p:blipFill>
          <a:blip r:embed="rId15"/>
          <a:stretch>
            <a:fillRect/>
          </a:stretch>
        </p:blipFill>
        <p:spPr>
          <a:xfrm>
            <a:off x="4246969" y="5448362"/>
            <a:ext cx="3197132" cy="724116"/>
          </a:xfrm>
          <a:prstGeom prst="rect">
            <a:avLst/>
          </a:prstGeom>
        </p:spPr>
      </p:pic>
      <p:sp>
        <p:nvSpPr>
          <p:cNvPr id="28" name="文本框 27">
            <a:extLst>
              <a:ext uri="{FF2B5EF4-FFF2-40B4-BE49-F238E27FC236}">
                <a16:creationId xmlns:a16="http://schemas.microsoft.com/office/drawing/2014/main" id="{D0FFA81C-C9D0-451E-A17F-DF41544F8055}"/>
              </a:ext>
            </a:extLst>
          </p:cNvPr>
          <p:cNvSpPr txBox="1"/>
          <p:nvPr/>
        </p:nvSpPr>
        <p:spPr>
          <a:xfrm>
            <a:off x="8266839" y="2063736"/>
            <a:ext cx="2994930" cy="458715"/>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ea typeface="微软雅黑" panose="020B0503020204020204" pitchFamily="34" charset="-122"/>
              </a:rPr>
              <a:t>又因为 </a:t>
            </a:r>
            <a:r>
              <a:rPr lang="en-US" altLang="zh-CN" dirty="0">
                <a:latin typeface="Times New Roman" panose="02020603050405020304" pitchFamily="18" charset="0"/>
                <a:ea typeface="微软雅黑" panose="020B0503020204020204" pitchFamily="34" charset="-122"/>
              </a:rPr>
              <a:t>2π/</a:t>
            </a:r>
            <a:r>
              <a:rPr lang="en-US" altLang="zh-CN" i="1" dirty="0">
                <a:latin typeface="Times New Roman" panose="02020603050405020304" pitchFamily="18" charset="0"/>
                <a:ea typeface="微软雅黑" panose="020B0503020204020204" pitchFamily="34" charset="-122"/>
              </a:rPr>
              <a:t>T</a:t>
            </a:r>
            <a:r>
              <a:rPr lang="en-US" altLang="zh-CN" dirty="0">
                <a:latin typeface="Times New Roman" panose="02020603050405020304" pitchFamily="18" charset="0"/>
                <a:ea typeface="微软雅黑" panose="020B0503020204020204" pitchFamily="34" charset="-122"/>
              </a:rPr>
              <a:t>=</a:t>
            </a:r>
            <a:r>
              <a:rPr lang="en-US" altLang="zh-CN" i="1" dirty="0">
                <a:latin typeface="Times New Roman" panose="02020603050405020304" pitchFamily="18" charset="0"/>
                <a:ea typeface="微软雅黑" panose="020B0503020204020204" pitchFamily="34" charset="-122"/>
              </a:rPr>
              <a:t>ω</a:t>
            </a:r>
            <a:r>
              <a:rPr lang="en-US" altLang="zh-CN" baseline="-25000" dirty="0">
                <a:latin typeface="Times New Roman" panose="02020603050405020304" pitchFamily="18" charset="0"/>
                <a:ea typeface="微软雅黑" panose="020B0503020204020204" pitchFamily="34" charset="-122"/>
              </a:rPr>
              <a:t>0</a:t>
            </a:r>
            <a:r>
              <a:rPr lang="zh-CN" altLang="en-US" dirty="0">
                <a:latin typeface="Times New Roman" panose="02020603050405020304" pitchFamily="18" charset="0"/>
                <a:ea typeface="微软雅黑" panose="020B0503020204020204" pitchFamily="34" charset="-122"/>
              </a:rPr>
              <a:t>，可改写为</a:t>
            </a:r>
          </a:p>
        </p:txBody>
      </p:sp>
      <p:cxnSp>
        <p:nvCxnSpPr>
          <p:cNvPr id="26" name="直接连接符 25">
            <a:extLst>
              <a:ext uri="{FF2B5EF4-FFF2-40B4-BE49-F238E27FC236}">
                <a16:creationId xmlns:a16="http://schemas.microsoft.com/office/drawing/2014/main" id="{C4AFFA5A-C225-471B-8442-9CA267BAB1BC}"/>
              </a:ext>
            </a:extLst>
          </p:cNvPr>
          <p:cNvCxnSpPr/>
          <p:nvPr/>
        </p:nvCxnSpPr>
        <p:spPr>
          <a:xfrm>
            <a:off x="3994951" y="2197333"/>
            <a:ext cx="0" cy="413420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8B9F744-A90F-4613-961C-C2BD2AC20355}"/>
              </a:ext>
            </a:extLst>
          </p:cNvPr>
          <p:cNvCxnSpPr/>
          <p:nvPr/>
        </p:nvCxnSpPr>
        <p:spPr>
          <a:xfrm>
            <a:off x="8152908" y="2197333"/>
            <a:ext cx="0" cy="413420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34" name="图片 33" descr="\documentclass{article}&#10;\usepackage{amsmath}&#10;\usepackage{color}&#10;\newcommand{\ud}{\mathrm{d}}&#10;\newcommand{\ue}{\mathrm{e}}&#10;\newcommand{\uj}{\mathrm{j}}&#10;\pagestyle{empty}&#10;\begin{document}&#10;&#10;%\textcolor[RGB]{0,112,192}&#10;\begin{eqnarray}&#10;x(t)=\frac{1}{2\pi}\sum_{k=-\infty}^{\infty}X(k\omega_0)\ue^{\uj k\omega_0 t}\omega_0 \nonumber&#10;\end{eqnarray}&#10;&#10;\end{document}" title="IguanaTex Bitmap Display">
            <a:extLst>
              <a:ext uri="{FF2B5EF4-FFF2-40B4-BE49-F238E27FC236}">
                <a16:creationId xmlns:a16="http://schemas.microsoft.com/office/drawing/2014/main" id="{2FB5CC24-41A3-4428-9E25-31FED609EF17}"/>
              </a:ext>
            </a:extLst>
          </p:cNvPr>
          <p:cNvPicPr>
            <a:picLocks noChangeAspect="1"/>
          </p:cNvPicPr>
          <p:nvPr>
            <p:custDataLst>
              <p:tags r:id="rId7"/>
            </p:custDataLst>
          </p:nvPr>
        </p:nvPicPr>
        <p:blipFill>
          <a:blip r:embed="rId16"/>
          <a:stretch>
            <a:fillRect/>
          </a:stretch>
        </p:blipFill>
        <p:spPr>
          <a:xfrm>
            <a:off x="8410174" y="2738365"/>
            <a:ext cx="3214149" cy="643109"/>
          </a:xfrm>
          <a:prstGeom prst="rect">
            <a:avLst/>
          </a:prstGeom>
        </p:spPr>
      </p:pic>
      <p:pic>
        <p:nvPicPr>
          <p:cNvPr id="38" name="图片 37" descr="\documentclass{article}&#10;\usepackage{amsmath}&#10;\usepackage{color}&#10;\newcommand{\ud}{\mathrm{d}}&#10;\newcommand{\ue}{\mathrm{e}}&#10;\newcommand{\uj}{\mathrm{j}}&#10;\pagestyle{empty}&#10;\begin{document}&#10;&#10;\begin{displaymath}&#10;\textcolor[RGB]{0,112,192}{&#10;x(t)=\frac{1}{2\pi}\int_{-\infty}^{\infty} X(\omega)\ue^{\uj\omega t}\ud \omega \nonumber&#10;}&#10;\end{displaymath}&#10;&#10;\end{document}" title="IguanaTex Bitmap Display">
            <a:extLst>
              <a:ext uri="{FF2B5EF4-FFF2-40B4-BE49-F238E27FC236}">
                <a16:creationId xmlns:a16="http://schemas.microsoft.com/office/drawing/2014/main" id="{D9B4DB3F-2B17-4595-BA81-287CDB7148A5}"/>
              </a:ext>
            </a:extLst>
          </p:cNvPr>
          <p:cNvPicPr>
            <a:picLocks noChangeAspect="1"/>
          </p:cNvPicPr>
          <p:nvPr>
            <p:custDataLst>
              <p:tags r:id="rId8"/>
            </p:custDataLst>
          </p:nvPr>
        </p:nvPicPr>
        <p:blipFill>
          <a:blip r:embed="rId17"/>
          <a:stretch>
            <a:fillRect/>
          </a:stretch>
        </p:blipFill>
        <p:spPr>
          <a:xfrm>
            <a:off x="8429219" y="5219676"/>
            <a:ext cx="3230390" cy="643109"/>
          </a:xfrm>
          <a:prstGeom prst="rect">
            <a:avLst/>
          </a:prstGeom>
        </p:spPr>
      </p:pic>
      <p:sp>
        <p:nvSpPr>
          <p:cNvPr id="39" name="文本框 38">
            <a:extLst>
              <a:ext uri="{FF2B5EF4-FFF2-40B4-BE49-F238E27FC236}">
                <a16:creationId xmlns:a16="http://schemas.microsoft.com/office/drawing/2014/main" id="{A123D7CA-9FE0-4AE6-A834-3BEF91FC0F3C}"/>
              </a:ext>
            </a:extLst>
          </p:cNvPr>
          <p:cNvSpPr txBox="1"/>
          <p:nvPr/>
        </p:nvSpPr>
        <p:spPr>
          <a:xfrm>
            <a:off x="8266839" y="3690597"/>
            <a:ext cx="3607074"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傅里叶变换可理解为周期无穷大的特殊情形，傅里叶展开由离散求和变为连续积分</a:t>
            </a:r>
          </a:p>
        </p:txBody>
      </p:sp>
      <p:sp>
        <p:nvSpPr>
          <p:cNvPr id="40" name="矩形 39">
            <a:extLst>
              <a:ext uri="{FF2B5EF4-FFF2-40B4-BE49-F238E27FC236}">
                <a16:creationId xmlns:a16="http://schemas.microsoft.com/office/drawing/2014/main" id="{45ECCF5B-D08B-4511-A64F-A5AA3A151A63}"/>
              </a:ext>
            </a:extLst>
          </p:cNvPr>
          <p:cNvSpPr/>
          <p:nvPr/>
        </p:nvSpPr>
        <p:spPr>
          <a:xfrm>
            <a:off x="4466350" y="2609602"/>
            <a:ext cx="3083933" cy="789458"/>
          </a:xfrm>
          <a:prstGeom prst="rect">
            <a:avLst/>
          </a:prstGeom>
          <a:no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FAA532B2-8548-43A9-A75C-90812BDBCA38}"/>
              </a:ext>
            </a:extLst>
          </p:cNvPr>
          <p:cNvSpPr/>
          <p:nvPr/>
        </p:nvSpPr>
        <p:spPr>
          <a:xfrm>
            <a:off x="8290192" y="5146501"/>
            <a:ext cx="3462191" cy="789458"/>
          </a:xfrm>
          <a:prstGeom prst="rect">
            <a:avLst/>
          </a:prstGeom>
          <a:no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716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非周期信号</a:t>
            </a:r>
          </a:p>
        </p:txBody>
      </p:sp>
      <p:sp>
        <p:nvSpPr>
          <p:cNvPr id="3" name="内容占位符 2"/>
          <p:cNvSpPr>
            <a:spLocks noGrp="1"/>
          </p:cNvSpPr>
          <p:nvPr>
            <p:ph idx="1"/>
          </p:nvPr>
        </p:nvSpPr>
        <p:spPr>
          <a:xfrm>
            <a:off x="523764" y="4095895"/>
            <a:ext cx="11129818" cy="1045029"/>
          </a:xfrm>
        </p:spPr>
        <p:txBody>
          <a:bodyPr/>
          <a:lstStyle/>
          <a:p>
            <a:r>
              <a:rPr lang="zh-CN" altLang="en-US" dirty="0"/>
              <a:t>由于频谱连续，用其</a:t>
            </a:r>
            <a:r>
              <a:rPr lang="zh-CN" altLang="en-US" dirty="0">
                <a:solidFill>
                  <a:srgbClr val="C00000"/>
                </a:solidFill>
              </a:rPr>
              <a:t>包络线</a:t>
            </a:r>
            <a:r>
              <a:rPr lang="zh-CN" altLang="en-US" dirty="0"/>
              <a:t>（谱线顶点的连线）来表示非周期信号的频谱。时域信号和频谱可通过傅里叶变换相互转换。</a:t>
            </a:r>
          </a:p>
        </p:txBody>
      </p:sp>
      <p:sp>
        <p:nvSpPr>
          <p:cNvPr id="10" name="文本框 9"/>
          <p:cNvSpPr txBox="1"/>
          <p:nvPr/>
        </p:nvSpPr>
        <p:spPr>
          <a:xfrm>
            <a:off x="3048633" y="1347745"/>
            <a:ext cx="6080080" cy="369332"/>
          </a:xfrm>
          <a:prstGeom prst="rect">
            <a:avLst/>
          </a:prstGeom>
          <a:no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一个非周期信号                                                信号频谱</a:t>
            </a:r>
          </a:p>
        </p:txBody>
      </p:sp>
      <p:pic>
        <p:nvPicPr>
          <p:cNvPr id="4" name="图片 3">
            <a:extLst>
              <a:ext uri="{FF2B5EF4-FFF2-40B4-BE49-F238E27FC236}">
                <a16:creationId xmlns:a16="http://schemas.microsoft.com/office/drawing/2014/main" id="{E8FA52A3-7213-43E1-8924-716CC7F9FF54}"/>
              </a:ext>
            </a:extLst>
          </p:cNvPr>
          <p:cNvPicPr>
            <a:picLocks noChangeAspect="1"/>
          </p:cNvPicPr>
          <p:nvPr/>
        </p:nvPicPr>
        <p:blipFill>
          <a:blip r:embed="rId4"/>
          <a:stretch>
            <a:fillRect/>
          </a:stretch>
        </p:blipFill>
        <p:spPr>
          <a:xfrm>
            <a:off x="1954025" y="1717077"/>
            <a:ext cx="3882562" cy="2239429"/>
          </a:xfrm>
          <a:prstGeom prst="rect">
            <a:avLst/>
          </a:prstGeom>
        </p:spPr>
      </p:pic>
      <p:pic>
        <p:nvPicPr>
          <p:cNvPr id="8" name="图片 7">
            <a:extLst>
              <a:ext uri="{FF2B5EF4-FFF2-40B4-BE49-F238E27FC236}">
                <a16:creationId xmlns:a16="http://schemas.microsoft.com/office/drawing/2014/main" id="{BA7D81EA-1A2C-4D3D-A764-DD1C40EE5AE9}"/>
              </a:ext>
            </a:extLst>
          </p:cNvPr>
          <p:cNvPicPr>
            <a:picLocks noChangeAspect="1"/>
          </p:cNvPicPr>
          <p:nvPr/>
        </p:nvPicPr>
        <p:blipFill>
          <a:blip r:embed="rId5"/>
          <a:stretch>
            <a:fillRect/>
          </a:stretch>
        </p:blipFill>
        <p:spPr>
          <a:xfrm>
            <a:off x="6533500" y="1786771"/>
            <a:ext cx="3895811" cy="2239429"/>
          </a:xfrm>
          <a:prstGeom prst="rect">
            <a:avLst/>
          </a:prstGeom>
        </p:spPr>
      </p:pic>
      <p:pic>
        <p:nvPicPr>
          <p:cNvPr id="11" name="图片 10" descr="\documentclass{article}&#10;\usepackage{amsmath}&#10;\usepackage{color}&#10;\newcommand{\ud}{\mathrm{d}}&#10;\newcommand{\ue}{\mathrm{e}}&#10;\newcommand{\uj}{\mathrm{j}}&#10;\pagestyle{empty}&#10;\begin{document}&#10;&#10;\begin{displaymath}&#10;\textcolor[RGB]{0,112,192}{&#10;X(\omega)=\int_{-\infty}^{\infty} x(t)\ue^{-\uj\omega t}\ud t \nonumber&#10;}&#10;\end{displaymath}&#10;&#10;\end{document}" title="IguanaTex Bitmap Display">
            <a:extLst>
              <a:ext uri="{FF2B5EF4-FFF2-40B4-BE49-F238E27FC236}">
                <a16:creationId xmlns:a16="http://schemas.microsoft.com/office/drawing/2014/main" id="{15E90328-D11B-4B4F-BA83-3D7BB9B4EF39}"/>
              </a:ext>
            </a:extLst>
          </p:cNvPr>
          <p:cNvPicPr>
            <a:picLocks noChangeAspect="1"/>
          </p:cNvPicPr>
          <p:nvPr>
            <p:custDataLst>
              <p:tags r:id="rId1"/>
            </p:custDataLst>
          </p:nvPr>
        </p:nvPicPr>
        <p:blipFill>
          <a:blip r:embed="rId6"/>
          <a:stretch>
            <a:fillRect/>
          </a:stretch>
        </p:blipFill>
        <p:spPr>
          <a:xfrm>
            <a:off x="7254822" y="5280311"/>
            <a:ext cx="2912132" cy="643109"/>
          </a:xfrm>
          <a:prstGeom prst="rect">
            <a:avLst/>
          </a:prstGeom>
        </p:spPr>
      </p:pic>
      <p:pic>
        <p:nvPicPr>
          <p:cNvPr id="12" name="图片 11" descr="\documentclass{article}&#10;\usepackage{amsmath}&#10;\usepackage{color}&#10;\newcommand{\ud}{\mathrm{d}}&#10;\newcommand{\ue}{\mathrm{e}}&#10;\newcommand{\uj}{\mathrm{j}}&#10;\pagestyle{empty}&#10;\begin{document}&#10;&#10;\begin{displaymath}&#10;\textcolor[RGB]{0,112,192}{&#10;x(t)=\frac{1}{2\pi}\int_{-\infty}^{\infty} X(\omega)\ue^{\uj\omega t}\ud \omega \nonumber&#10;}&#10;\end{displaymath}&#10;&#10;\end{document}" title="IguanaTex Bitmap Display">
            <a:extLst>
              <a:ext uri="{FF2B5EF4-FFF2-40B4-BE49-F238E27FC236}">
                <a16:creationId xmlns:a16="http://schemas.microsoft.com/office/drawing/2014/main" id="{7FEE88EE-7CF7-4D2B-9EA9-80F3F151C633}"/>
              </a:ext>
            </a:extLst>
          </p:cNvPr>
          <p:cNvPicPr>
            <a:picLocks noChangeAspect="1"/>
          </p:cNvPicPr>
          <p:nvPr>
            <p:custDataLst>
              <p:tags r:id="rId2"/>
            </p:custDataLst>
          </p:nvPr>
        </p:nvPicPr>
        <p:blipFill>
          <a:blip r:embed="rId7"/>
          <a:stretch>
            <a:fillRect/>
          </a:stretch>
        </p:blipFill>
        <p:spPr>
          <a:xfrm>
            <a:off x="2025046" y="5280311"/>
            <a:ext cx="3230390" cy="643109"/>
          </a:xfrm>
          <a:prstGeom prst="rect">
            <a:avLst/>
          </a:prstGeom>
        </p:spPr>
      </p:pic>
      <p:sp>
        <p:nvSpPr>
          <p:cNvPr id="9" name="文本框 8">
            <a:extLst>
              <a:ext uri="{FF2B5EF4-FFF2-40B4-BE49-F238E27FC236}">
                <a16:creationId xmlns:a16="http://schemas.microsoft.com/office/drawing/2014/main" id="{E6EC800A-6EB7-402D-BA14-2A61FFD2EB69}"/>
              </a:ext>
            </a:extLst>
          </p:cNvPr>
          <p:cNvSpPr txBox="1"/>
          <p:nvPr/>
        </p:nvSpPr>
        <p:spPr>
          <a:xfrm>
            <a:off x="8041474" y="6093707"/>
            <a:ext cx="1338828" cy="369332"/>
          </a:xfrm>
          <a:prstGeom prst="rect">
            <a:avLst/>
          </a:prstGeom>
          <a:noFill/>
        </p:spPr>
        <p:txBody>
          <a:bodyPr wrap="none" rtlCol="0">
            <a:spAutoFit/>
          </a:bodyPr>
          <a:lstStyle/>
          <a:p>
            <a:r>
              <a:rPr lang="zh-CN" altLang="en-US" dirty="0">
                <a:solidFill>
                  <a:srgbClr val="00B050"/>
                </a:solidFill>
                <a:latin typeface="微软雅黑" panose="020B0503020204020204" pitchFamily="34" charset="-122"/>
                <a:ea typeface="微软雅黑" panose="020B0503020204020204" pitchFamily="34" charset="-122"/>
              </a:rPr>
              <a:t>傅里叶变换</a:t>
            </a:r>
          </a:p>
        </p:txBody>
      </p:sp>
      <p:sp>
        <p:nvSpPr>
          <p:cNvPr id="13" name="文本框 12">
            <a:extLst>
              <a:ext uri="{FF2B5EF4-FFF2-40B4-BE49-F238E27FC236}">
                <a16:creationId xmlns:a16="http://schemas.microsoft.com/office/drawing/2014/main" id="{5B327333-4FB0-4D91-9F91-8D216576B700}"/>
              </a:ext>
            </a:extLst>
          </p:cNvPr>
          <p:cNvSpPr txBox="1"/>
          <p:nvPr/>
        </p:nvSpPr>
        <p:spPr>
          <a:xfrm>
            <a:off x="2731123" y="6093707"/>
            <a:ext cx="1569660" cy="369332"/>
          </a:xfrm>
          <a:prstGeom prst="rect">
            <a:avLst/>
          </a:prstGeom>
          <a:noFill/>
        </p:spPr>
        <p:txBody>
          <a:bodyPr wrap="none" rtlCol="0">
            <a:spAutoFit/>
          </a:bodyPr>
          <a:lstStyle/>
          <a:p>
            <a:r>
              <a:rPr lang="zh-CN" altLang="en-US" dirty="0">
                <a:solidFill>
                  <a:srgbClr val="00B050"/>
                </a:solidFill>
                <a:latin typeface="微软雅黑" panose="020B0503020204020204" pitchFamily="34" charset="-122"/>
                <a:ea typeface="微软雅黑" panose="020B0503020204020204" pitchFamily="34" charset="-122"/>
              </a:rPr>
              <a:t>傅里叶逆变换</a:t>
            </a:r>
          </a:p>
        </p:txBody>
      </p:sp>
    </p:spTree>
    <p:extLst>
      <p:ext uri="{BB962C8B-B14F-4D97-AF65-F5344CB8AC3E}">
        <p14:creationId xmlns:p14="http://schemas.microsoft.com/office/powerpoint/2010/main" val="397721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430D-DF9C-4BC4-A4BB-03EAF9F8AE98}"/>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64378B3D-C54D-47CB-A893-8BBA019F4D59}"/>
              </a:ext>
            </a:extLst>
          </p:cNvPr>
          <p:cNvSpPr>
            <a:spLocks noGrp="1"/>
          </p:cNvSpPr>
          <p:nvPr>
            <p:ph idx="1"/>
          </p:nvPr>
        </p:nvSpPr>
        <p:spPr/>
        <p:txBody>
          <a:bodyPr/>
          <a:lstStyle/>
          <a:p>
            <a:r>
              <a:rPr lang="zh-CN" altLang="en-US" dirty="0">
                <a:solidFill>
                  <a:schemeClr val="bg1">
                    <a:lumMod val="75000"/>
                  </a:schemeClr>
                </a:solidFill>
              </a:rPr>
              <a:t>信号的时域描述</a:t>
            </a:r>
            <a:endParaRPr lang="en-US" altLang="zh-CN" dirty="0">
              <a:solidFill>
                <a:schemeClr val="bg1">
                  <a:lumMod val="75000"/>
                </a:schemeClr>
              </a:solidFill>
            </a:endParaRPr>
          </a:p>
          <a:p>
            <a:r>
              <a:rPr lang="zh-CN" altLang="en-US" dirty="0">
                <a:solidFill>
                  <a:schemeClr val="bg1">
                    <a:lumMod val="75000"/>
                  </a:schemeClr>
                </a:solidFill>
              </a:rPr>
              <a:t>信号的频域描述</a:t>
            </a:r>
            <a:endParaRPr lang="en-US" altLang="zh-CN" dirty="0">
              <a:solidFill>
                <a:schemeClr val="bg1">
                  <a:lumMod val="75000"/>
                </a:schemeClr>
              </a:solidFill>
            </a:endParaRPr>
          </a:p>
          <a:p>
            <a:r>
              <a:rPr lang="zh-CN" altLang="en-US" dirty="0"/>
              <a:t>典型信号的时域和频域</a:t>
            </a:r>
            <a:endParaRPr lang="en-US" altLang="zh-CN" dirty="0"/>
          </a:p>
          <a:p>
            <a:r>
              <a:rPr lang="zh-CN" altLang="en-US" dirty="0"/>
              <a:t>信号与系统的带宽</a:t>
            </a:r>
            <a:endParaRPr lang="en-US" altLang="zh-CN" dirty="0"/>
          </a:p>
          <a:p>
            <a:r>
              <a:rPr lang="zh-CN" altLang="en-US" dirty="0"/>
              <a:t>例：声音和音乐</a:t>
            </a:r>
          </a:p>
        </p:txBody>
      </p:sp>
      <p:pic>
        <p:nvPicPr>
          <p:cNvPr id="4" name="Picture 2" descr="https://e2e.ti.com/cfs-file/__key/galleryfiles/00-00-00-08-88/Screen_2D00_Shot_2D00_2012_2D00_11_2D00_07_2D00_at_2D00_9.01.45_2D00_AM.png">
            <a:extLst>
              <a:ext uri="{FF2B5EF4-FFF2-40B4-BE49-F238E27FC236}">
                <a16:creationId xmlns:a16="http://schemas.microsoft.com/office/drawing/2014/main" id="{8AC2193D-3524-4256-8B4A-845F24686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354" y="2952190"/>
            <a:ext cx="5532373" cy="328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09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430D-DF9C-4BC4-A4BB-03EAF9F8AE98}"/>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64378B3D-C54D-47CB-A893-8BBA019F4D59}"/>
              </a:ext>
            </a:extLst>
          </p:cNvPr>
          <p:cNvSpPr>
            <a:spLocks noGrp="1"/>
          </p:cNvSpPr>
          <p:nvPr>
            <p:ph idx="1"/>
          </p:nvPr>
        </p:nvSpPr>
        <p:spPr/>
        <p:txBody>
          <a:bodyPr/>
          <a:lstStyle/>
          <a:p>
            <a:r>
              <a:rPr lang="zh-CN" altLang="en-US" dirty="0"/>
              <a:t>信号的时域描述</a:t>
            </a:r>
            <a:endParaRPr lang="en-US" altLang="zh-CN" dirty="0"/>
          </a:p>
          <a:p>
            <a:r>
              <a:rPr lang="zh-CN" altLang="en-US" dirty="0"/>
              <a:t>信号的频域描述</a:t>
            </a:r>
            <a:endParaRPr lang="en-US" altLang="zh-CN" dirty="0"/>
          </a:p>
          <a:p>
            <a:r>
              <a:rPr lang="zh-CN" altLang="en-US" dirty="0"/>
              <a:t>典型信号的时域和频域</a:t>
            </a:r>
            <a:endParaRPr lang="en-US" altLang="zh-CN" dirty="0"/>
          </a:p>
          <a:p>
            <a:r>
              <a:rPr lang="zh-CN" altLang="en-US" dirty="0"/>
              <a:t>信号与系统的带宽</a:t>
            </a:r>
            <a:endParaRPr lang="en-US" altLang="zh-CN" dirty="0"/>
          </a:p>
          <a:p>
            <a:r>
              <a:rPr lang="zh-CN" altLang="en-US" dirty="0"/>
              <a:t>例：声音和音乐</a:t>
            </a:r>
          </a:p>
        </p:txBody>
      </p:sp>
      <p:pic>
        <p:nvPicPr>
          <p:cNvPr id="21506" name="Picture 2" descr="https://e2e.ti.com/cfs-file/__key/galleryfiles/00-00-00-08-88/Screen_2D00_Shot_2D00_2012_2D00_11_2D00_07_2D00_at_2D00_9.01.45_2D00_AM.png">
            <a:extLst>
              <a:ext uri="{FF2B5EF4-FFF2-40B4-BE49-F238E27FC236}">
                <a16:creationId xmlns:a16="http://schemas.microsoft.com/office/drawing/2014/main" id="{1681F118-06A5-4BF6-A083-11301020C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354" y="2952190"/>
            <a:ext cx="5532373" cy="328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8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149E5277-0001-4B8B-996E-4434BB3C6B36}"/>
              </a:ext>
            </a:extLst>
          </p:cNvPr>
          <p:cNvSpPr>
            <a:spLocks noGrp="1"/>
          </p:cNvSpPr>
          <p:nvPr>
            <p:ph type="title"/>
          </p:nvPr>
        </p:nvSpPr>
        <p:spPr/>
        <p:txBody>
          <a:bodyPr/>
          <a:lstStyle/>
          <a:p>
            <a:r>
              <a:rPr lang="zh-CN" altLang="en-US" dirty="0"/>
              <a:t>矩形脉冲信号及频谱</a:t>
            </a:r>
          </a:p>
        </p:txBody>
      </p:sp>
      <p:pic>
        <p:nvPicPr>
          <p:cNvPr id="14" name="图片 13">
            <a:extLst>
              <a:ext uri="{FF2B5EF4-FFF2-40B4-BE49-F238E27FC236}">
                <a16:creationId xmlns:a16="http://schemas.microsoft.com/office/drawing/2014/main" id="{7A402C60-0E1D-44C9-A026-E80858CA1163}"/>
              </a:ext>
            </a:extLst>
          </p:cNvPr>
          <p:cNvPicPr>
            <a:picLocks noChangeAspect="1"/>
          </p:cNvPicPr>
          <p:nvPr/>
        </p:nvPicPr>
        <p:blipFill>
          <a:blip r:embed="rId2"/>
          <a:stretch>
            <a:fillRect/>
          </a:stretch>
        </p:blipFill>
        <p:spPr>
          <a:xfrm>
            <a:off x="538138" y="1617787"/>
            <a:ext cx="3906000" cy="2520000"/>
          </a:xfrm>
          <a:prstGeom prst="rect">
            <a:avLst/>
          </a:prstGeom>
        </p:spPr>
      </p:pic>
      <p:pic>
        <p:nvPicPr>
          <p:cNvPr id="15" name="图片 14">
            <a:extLst>
              <a:ext uri="{FF2B5EF4-FFF2-40B4-BE49-F238E27FC236}">
                <a16:creationId xmlns:a16="http://schemas.microsoft.com/office/drawing/2014/main" id="{B7A18929-3A7F-40A8-8287-6707F88B66F9}"/>
              </a:ext>
            </a:extLst>
          </p:cNvPr>
          <p:cNvPicPr>
            <a:picLocks noChangeAspect="1"/>
          </p:cNvPicPr>
          <p:nvPr/>
        </p:nvPicPr>
        <p:blipFill>
          <a:blip r:embed="rId3"/>
          <a:stretch>
            <a:fillRect/>
          </a:stretch>
        </p:blipFill>
        <p:spPr>
          <a:xfrm>
            <a:off x="4708562" y="1617787"/>
            <a:ext cx="3229745" cy="2520000"/>
          </a:xfrm>
          <a:prstGeom prst="rect">
            <a:avLst/>
          </a:prstGeom>
        </p:spPr>
      </p:pic>
      <p:pic>
        <p:nvPicPr>
          <p:cNvPr id="16" name="图片 15">
            <a:extLst>
              <a:ext uri="{FF2B5EF4-FFF2-40B4-BE49-F238E27FC236}">
                <a16:creationId xmlns:a16="http://schemas.microsoft.com/office/drawing/2014/main" id="{F7EE35F4-4284-4B67-801F-8DB17F611BCD}"/>
              </a:ext>
            </a:extLst>
          </p:cNvPr>
          <p:cNvPicPr>
            <a:picLocks noChangeAspect="1"/>
          </p:cNvPicPr>
          <p:nvPr/>
        </p:nvPicPr>
        <p:blipFill>
          <a:blip r:embed="rId4"/>
          <a:stretch>
            <a:fillRect/>
          </a:stretch>
        </p:blipFill>
        <p:spPr>
          <a:xfrm>
            <a:off x="8202731" y="1617787"/>
            <a:ext cx="3535000" cy="2520000"/>
          </a:xfrm>
          <a:prstGeom prst="rect">
            <a:avLst/>
          </a:prstGeom>
        </p:spPr>
      </p:pic>
      <p:sp>
        <p:nvSpPr>
          <p:cNvPr id="17" name="文本框 16">
            <a:extLst>
              <a:ext uri="{FF2B5EF4-FFF2-40B4-BE49-F238E27FC236}">
                <a16:creationId xmlns:a16="http://schemas.microsoft.com/office/drawing/2014/main" id="{F716B241-4EE4-4967-9CD8-D036D5479089}"/>
              </a:ext>
            </a:extLst>
          </p:cNvPr>
          <p:cNvSpPr txBox="1"/>
          <p:nvPr/>
        </p:nvSpPr>
        <p:spPr>
          <a:xfrm>
            <a:off x="1593543" y="4452495"/>
            <a:ext cx="9161482"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矩形脉冲信号                                  幅度频谱                                   相位频谱</a:t>
            </a:r>
          </a:p>
        </p:txBody>
      </p:sp>
    </p:spTree>
    <p:extLst>
      <p:ext uri="{BB962C8B-B14F-4D97-AF65-F5344CB8AC3E}">
        <p14:creationId xmlns:p14="http://schemas.microsoft.com/office/powerpoint/2010/main" val="361699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149E5277-0001-4B8B-996E-4434BB3C6B36}"/>
              </a:ext>
            </a:extLst>
          </p:cNvPr>
          <p:cNvSpPr>
            <a:spLocks noGrp="1"/>
          </p:cNvSpPr>
          <p:nvPr>
            <p:ph type="title"/>
          </p:nvPr>
        </p:nvSpPr>
        <p:spPr/>
        <p:txBody>
          <a:bodyPr/>
          <a:lstStyle/>
          <a:p>
            <a:r>
              <a:rPr lang="en-US" altLang="zh-CN" dirty="0" err="1"/>
              <a:t>sinc</a:t>
            </a:r>
            <a:r>
              <a:rPr lang="zh-CN" altLang="en-US" dirty="0"/>
              <a:t>脉冲信号及频谱</a:t>
            </a:r>
          </a:p>
        </p:txBody>
      </p:sp>
      <p:sp>
        <p:nvSpPr>
          <p:cNvPr id="17" name="文本框 16">
            <a:extLst>
              <a:ext uri="{FF2B5EF4-FFF2-40B4-BE49-F238E27FC236}">
                <a16:creationId xmlns:a16="http://schemas.microsoft.com/office/drawing/2014/main" id="{F716B241-4EE4-4967-9CD8-D036D5479089}"/>
              </a:ext>
            </a:extLst>
          </p:cNvPr>
          <p:cNvSpPr txBox="1"/>
          <p:nvPr/>
        </p:nvSpPr>
        <p:spPr>
          <a:xfrm>
            <a:off x="2635758" y="4348190"/>
            <a:ext cx="6346609" cy="400110"/>
          </a:xfrm>
          <a:prstGeom prst="rect">
            <a:avLst/>
          </a:prstGeom>
          <a:noFill/>
        </p:spPr>
        <p:txBody>
          <a:bodyPr wrap="none" rtlCol="0">
            <a:spAutoFit/>
          </a:bodyPr>
          <a:lstStyle/>
          <a:p>
            <a:r>
              <a:rPr lang="en-US" altLang="zh-CN" sz="2000" b="1" dirty="0" err="1">
                <a:solidFill>
                  <a:schemeClr val="tx1">
                    <a:lumMod val="75000"/>
                    <a:lumOff val="25000"/>
                  </a:schemeClr>
                </a:solidFill>
                <a:latin typeface="Georgia" panose="02040502050405020303" pitchFamily="18" charset="0"/>
                <a:ea typeface="微软雅黑" panose="020B0503020204020204" pitchFamily="34" charset="-122"/>
              </a:rPr>
              <a:t>sinc</a:t>
            </a:r>
            <a:r>
              <a:rPr lang="zh-CN" altLang="en-US" sz="2000" b="1" dirty="0">
                <a:solidFill>
                  <a:schemeClr val="tx1">
                    <a:lumMod val="75000"/>
                    <a:lumOff val="25000"/>
                  </a:schemeClr>
                </a:solidFill>
                <a:latin typeface="Georgia" panose="02040502050405020303" pitchFamily="18" charset="0"/>
                <a:ea typeface="微软雅黑" panose="020B0503020204020204" pitchFamily="34" charset="-122"/>
              </a:rPr>
              <a:t>脉冲                                                                      </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频谱</a:t>
            </a:r>
          </a:p>
        </p:txBody>
      </p:sp>
      <p:pic>
        <p:nvPicPr>
          <p:cNvPr id="2" name="图片 1">
            <a:extLst>
              <a:ext uri="{FF2B5EF4-FFF2-40B4-BE49-F238E27FC236}">
                <a16:creationId xmlns:a16="http://schemas.microsoft.com/office/drawing/2014/main" id="{01E9F106-C69C-4C20-96D0-A141083EDEBD}"/>
              </a:ext>
            </a:extLst>
          </p:cNvPr>
          <p:cNvPicPr>
            <a:picLocks noChangeAspect="1"/>
          </p:cNvPicPr>
          <p:nvPr/>
        </p:nvPicPr>
        <p:blipFill>
          <a:blip r:embed="rId3"/>
          <a:stretch>
            <a:fillRect/>
          </a:stretch>
        </p:blipFill>
        <p:spPr>
          <a:xfrm>
            <a:off x="1350198" y="1614862"/>
            <a:ext cx="4282869" cy="2520000"/>
          </a:xfrm>
          <a:prstGeom prst="rect">
            <a:avLst/>
          </a:prstGeom>
        </p:spPr>
      </p:pic>
      <p:pic>
        <p:nvPicPr>
          <p:cNvPr id="3" name="图片 2">
            <a:extLst>
              <a:ext uri="{FF2B5EF4-FFF2-40B4-BE49-F238E27FC236}">
                <a16:creationId xmlns:a16="http://schemas.microsoft.com/office/drawing/2014/main" id="{21F7DF90-A6DA-4A8C-8CA4-A3527DED9C84}"/>
              </a:ext>
            </a:extLst>
          </p:cNvPr>
          <p:cNvPicPr>
            <a:picLocks noChangeAspect="1"/>
          </p:cNvPicPr>
          <p:nvPr/>
        </p:nvPicPr>
        <p:blipFill>
          <a:blip r:embed="rId4"/>
          <a:stretch>
            <a:fillRect/>
          </a:stretch>
        </p:blipFill>
        <p:spPr>
          <a:xfrm>
            <a:off x="6438358" y="1614862"/>
            <a:ext cx="4271567" cy="2520000"/>
          </a:xfrm>
          <a:prstGeom prst="rect">
            <a:avLst/>
          </a:prstGeom>
        </p:spPr>
      </p:pic>
      <p:pic>
        <p:nvPicPr>
          <p:cNvPr id="9" name="图片 8" descr="\documentclass{article}&#10;\usepackage{amsmath}&#10;\usepackage{color}&#10;\pagestyle{empty}&#10;\begin{document}&#10;&#10;\begin{displaymath}&#10;\textcolor[RGB]{0,112,192}{&#10;U(t)=U_{0}\sin{(t-\tau_0)}/(t-\tau_0)}&#10;\end{displaymath}&#10;&#10;\end{document}" title="IguanaTex Bitmap Display">
            <a:extLst>
              <a:ext uri="{FF2B5EF4-FFF2-40B4-BE49-F238E27FC236}">
                <a16:creationId xmlns:a16="http://schemas.microsoft.com/office/drawing/2014/main" id="{B8F7C10E-7A48-4011-AB89-8501D1387CF4}"/>
              </a:ext>
            </a:extLst>
          </p:cNvPr>
          <p:cNvPicPr>
            <a:picLocks noChangeAspect="1"/>
          </p:cNvPicPr>
          <p:nvPr>
            <p:custDataLst>
              <p:tags r:id="rId1"/>
            </p:custDataLst>
          </p:nvPr>
        </p:nvPicPr>
        <p:blipFill>
          <a:blip r:embed="rId5"/>
          <a:stretch>
            <a:fillRect/>
          </a:stretch>
        </p:blipFill>
        <p:spPr>
          <a:xfrm>
            <a:off x="1488965" y="5092830"/>
            <a:ext cx="3819804" cy="300616"/>
          </a:xfrm>
          <a:prstGeom prst="rect">
            <a:avLst/>
          </a:prstGeom>
        </p:spPr>
      </p:pic>
      <p:sp>
        <p:nvSpPr>
          <p:cNvPr id="4" name="文本框 3">
            <a:extLst>
              <a:ext uri="{FF2B5EF4-FFF2-40B4-BE49-F238E27FC236}">
                <a16:creationId xmlns:a16="http://schemas.microsoft.com/office/drawing/2014/main" id="{9FE9B9B7-C8D6-4B02-91FF-96726FDB2CBA}"/>
              </a:ext>
            </a:extLst>
          </p:cNvPr>
          <p:cNvSpPr txBox="1"/>
          <p:nvPr/>
        </p:nvSpPr>
        <p:spPr>
          <a:xfrm>
            <a:off x="6344279" y="5148000"/>
            <a:ext cx="4888247" cy="960969"/>
          </a:xfrm>
          <a:prstGeom prst="rect">
            <a:avLst/>
          </a:prstGeom>
          <a:noFill/>
        </p:spPr>
        <p:txBody>
          <a:bodyPr wrap="square" rtlCol="0">
            <a:spAutoFit/>
          </a:bodyPr>
          <a:lstStyle/>
          <a:p>
            <a:pPr>
              <a:lnSpc>
                <a:spcPct val="150000"/>
              </a:lnSpc>
            </a:pPr>
            <a:r>
              <a:rPr lang="zh-CN" altLang="en-US" sz="2000" dirty="0">
                <a:solidFill>
                  <a:srgbClr val="0070C0"/>
                </a:solidFill>
                <a:latin typeface="Georgia" panose="02040502050405020303" pitchFamily="18" charset="0"/>
                <a:ea typeface="微软雅黑" panose="020B0503020204020204" pitchFamily="34" charset="-122"/>
              </a:rPr>
              <a:t>注意：</a:t>
            </a:r>
            <a:r>
              <a:rPr lang="en-US" altLang="zh-CN" sz="2000" dirty="0" err="1">
                <a:solidFill>
                  <a:schemeClr val="tx1">
                    <a:lumMod val="75000"/>
                    <a:lumOff val="25000"/>
                  </a:schemeClr>
                </a:solidFill>
                <a:latin typeface="Georgia" panose="02040502050405020303" pitchFamily="18" charset="0"/>
                <a:ea typeface="微软雅黑" panose="020B0503020204020204" pitchFamily="34" charset="-122"/>
              </a:rPr>
              <a:t>sinc</a:t>
            </a:r>
            <a:r>
              <a:rPr lang="zh-CN" altLang="en-US" sz="2000" dirty="0">
                <a:solidFill>
                  <a:schemeClr val="tx1">
                    <a:lumMod val="75000"/>
                    <a:lumOff val="25000"/>
                  </a:schemeClr>
                </a:solidFill>
                <a:latin typeface="Georgia" panose="02040502050405020303" pitchFamily="18" charset="0"/>
                <a:ea typeface="微软雅黑" panose="020B0503020204020204" pitchFamily="34" charset="-122"/>
              </a:rPr>
              <a:t>脉冲的</a:t>
            </a:r>
            <a:r>
              <a:rPr lang="zh-CN" altLang="en-US" sz="2000" dirty="0">
                <a:solidFill>
                  <a:srgbClr val="0070C0"/>
                </a:solidFill>
                <a:latin typeface="Georgia" panose="02040502050405020303" pitchFamily="18" charset="0"/>
                <a:ea typeface="微软雅黑" panose="020B0503020204020204" pitchFamily="34" charset="-122"/>
              </a:rPr>
              <a:t>带宽为</a:t>
            </a:r>
            <a:r>
              <a:rPr lang="en-US" altLang="zh-CN" sz="2000" i="1" dirty="0">
                <a:solidFill>
                  <a:srgbClr val="0070C0"/>
                </a:solidFill>
                <a:latin typeface="Georgia" panose="02040502050405020303" pitchFamily="18" charset="0"/>
                <a:ea typeface="微软雅黑" panose="020B0503020204020204" pitchFamily="34" charset="-122"/>
              </a:rPr>
              <a:t>B</a:t>
            </a:r>
            <a:r>
              <a:rPr lang="zh-CN" altLang="en-US" sz="2000" dirty="0">
                <a:solidFill>
                  <a:schemeClr val="tx1">
                    <a:lumMod val="75000"/>
                    <a:lumOff val="25000"/>
                  </a:schemeClr>
                </a:solidFill>
                <a:latin typeface="Georgia" panose="02040502050405020303" pitchFamily="18" charset="0"/>
                <a:ea typeface="微软雅黑" panose="020B0503020204020204" pitchFamily="34" charset="-122"/>
              </a:rPr>
              <a:t>，负数频率只是信号用复数表示的结果，没有物理意义。</a:t>
            </a:r>
          </a:p>
        </p:txBody>
      </p:sp>
      <p:sp>
        <p:nvSpPr>
          <p:cNvPr id="5" name="文本框 4">
            <a:extLst>
              <a:ext uri="{FF2B5EF4-FFF2-40B4-BE49-F238E27FC236}">
                <a16:creationId xmlns:a16="http://schemas.microsoft.com/office/drawing/2014/main" id="{2461F544-AA0F-4484-98D3-A8372848D19A}"/>
              </a:ext>
            </a:extLst>
          </p:cNvPr>
          <p:cNvSpPr txBox="1"/>
          <p:nvPr/>
        </p:nvSpPr>
        <p:spPr>
          <a:xfrm>
            <a:off x="10378366" y="1622597"/>
            <a:ext cx="1136850" cy="400110"/>
          </a:xfrm>
          <a:prstGeom prst="rect">
            <a:avLst/>
          </a:prstGeom>
          <a:noFill/>
        </p:spPr>
        <p:txBody>
          <a:bodyPr wrap="none" rtlCol="0">
            <a:spAutoFit/>
          </a:bodyPr>
          <a:lstStyle/>
          <a:p>
            <a:r>
              <a:rPr lang="zh-CN" altLang="en-US" sz="2000" dirty="0">
                <a:solidFill>
                  <a:srgbClr val="B01F24"/>
                </a:solidFill>
                <a:latin typeface="Georgia" panose="02040502050405020303" pitchFamily="18" charset="0"/>
                <a:ea typeface="微软雅黑" panose="020B0503020204020204" pitchFamily="34" charset="-122"/>
              </a:rPr>
              <a:t>教材</a:t>
            </a:r>
            <a:r>
              <a:rPr lang="en-US" altLang="zh-CN" sz="2000" dirty="0">
                <a:solidFill>
                  <a:srgbClr val="B01F24"/>
                </a:solidFill>
                <a:latin typeface="Georgia" panose="02040502050405020303" pitchFamily="18" charset="0"/>
                <a:ea typeface="微软雅黑" panose="020B0503020204020204" pitchFamily="34" charset="-122"/>
              </a:rPr>
              <a:t>p38</a:t>
            </a:r>
            <a:endParaRPr lang="zh-CN" altLang="en-US" sz="2000" dirty="0">
              <a:solidFill>
                <a:srgbClr val="B01F24"/>
              </a:solidFill>
              <a:latin typeface="Georgia" panose="02040502050405020303" pitchFamily="18" charset="0"/>
              <a:ea typeface="微软雅黑" panose="020B0503020204020204" pitchFamily="34" charset="-122"/>
            </a:endParaRPr>
          </a:p>
        </p:txBody>
      </p:sp>
    </p:spTree>
    <p:extLst>
      <p:ext uri="{BB962C8B-B14F-4D97-AF65-F5344CB8AC3E}">
        <p14:creationId xmlns:p14="http://schemas.microsoft.com/office/powerpoint/2010/main" val="194722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149E5277-0001-4B8B-996E-4434BB3C6B36}"/>
              </a:ext>
            </a:extLst>
          </p:cNvPr>
          <p:cNvSpPr>
            <a:spLocks noGrp="1"/>
          </p:cNvSpPr>
          <p:nvPr>
            <p:ph type="title"/>
          </p:nvPr>
        </p:nvSpPr>
        <p:spPr/>
        <p:txBody>
          <a:bodyPr/>
          <a:lstStyle/>
          <a:p>
            <a:r>
              <a:rPr lang="zh-CN" altLang="en-US" dirty="0"/>
              <a:t>时</a:t>
            </a:r>
            <a:r>
              <a:rPr lang="en-US" altLang="zh-CN" dirty="0"/>
              <a:t>-</a:t>
            </a:r>
            <a:r>
              <a:rPr lang="zh-CN" altLang="en-US" dirty="0"/>
              <a:t>频对偶性</a:t>
            </a:r>
          </a:p>
        </p:txBody>
      </p:sp>
      <p:pic>
        <p:nvPicPr>
          <p:cNvPr id="14" name="图片 13">
            <a:extLst>
              <a:ext uri="{FF2B5EF4-FFF2-40B4-BE49-F238E27FC236}">
                <a16:creationId xmlns:a16="http://schemas.microsoft.com/office/drawing/2014/main" id="{7A402C60-0E1D-44C9-A026-E80858CA1163}"/>
              </a:ext>
            </a:extLst>
          </p:cNvPr>
          <p:cNvPicPr>
            <a:picLocks noChangeAspect="1"/>
          </p:cNvPicPr>
          <p:nvPr/>
        </p:nvPicPr>
        <p:blipFill>
          <a:blip r:embed="rId2"/>
          <a:stretch>
            <a:fillRect/>
          </a:stretch>
        </p:blipFill>
        <p:spPr>
          <a:xfrm>
            <a:off x="685920" y="1746987"/>
            <a:ext cx="3348000" cy="2160000"/>
          </a:xfrm>
          <a:prstGeom prst="rect">
            <a:avLst/>
          </a:prstGeom>
        </p:spPr>
      </p:pic>
      <p:pic>
        <p:nvPicPr>
          <p:cNvPr id="15" name="图片 14">
            <a:extLst>
              <a:ext uri="{FF2B5EF4-FFF2-40B4-BE49-F238E27FC236}">
                <a16:creationId xmlns:a16="http://schemas.microsoft.com/office/drawing/2014/main" id="{B7A18929-3A7F-40A8-8287-6707F88B66F9}"/>
              </a:ext>
            </a:extLst>
          </p:cNvPr>
          <p:cNvPicPr>
            <a:picLocks noChangeAspect="1"/>
          </p:cNvPicPr>
          <p:nvPr/>
        </p:nvPicPr>
        <p:blipFill>
          <a:blip r:embed="rId3"/>
          <a:stretch>
            <a:fillRect/>
          </a:stretch>
        </p:blipFill>
        <p:spPr>
          <a:xfrm>
            <a:off x="5281215" y="1746987"/>
            <a:ext cx="2768355" cy="2160000"/>
          </a:xfrm>
          <a:prstGeom prst="rect">
            <a:avLst/>
          </a:prstGeom>
        </p:spPr>
      </p:pic>
      <p:pic>
        <p:nvPicPr>
          <p:cNvPr id="16" name="图片 15">
            <a:extLst>
              <a:ext uri="{FF2B5EF4-FFF2-40B4-BE49-F238E27FC236}">
                <a16:creationId xmlns:a16="http://schemas.microsoft.com/office/drawing/2014/main" id="{F7EE35F4-4284-4B67-801F-8DB17F611BCD}"/>
              </a:ext>
            </a:extLst>
          </p:cNvPr>
          <p:cNvPicPr>
            <a:picLocks noChangeAspect="1"/>
          </p:cNvPicPr>
          <p:nvPr/>
        </p:nvPicPr>
        <p:blipFill>
          <a:blip r:embed="rId4"/>
          <a:stretch>
            <a:fillRect/>
          </a:stretch>
        </p:blipFill>
        <p:spPr>
          <a:xfrm>
            <a:off x="8350513" y="1746987"/>
            <a:ext cx="3030000" cy="2160000"/>
          </a:xfrm>
          <a:prstGeom prst="rect">
            <a:avLst/>
          </a:prstGeom>
        </p:spPr>
      </p:pic>
      <p:sp>
        <p:nvSpPr>
          <p:cNvPr id="17" name="文本框 16">
            <a:extLst>
              <a:ext uri="{FF2B5EF4-FFF2-40B4-BE49-F238E27FC236}">
                <a16:creationId xmlns:a16="http://schemas.microsoft.com/office/drawing/2014/main" id="{F716B241-4EE4-4967-9CD8-D036D5479089}"/>
              </a:ext>
            </a:extLst>
          </p:cNvPr>
          <p:cNvSpPr txBox="1"/>
          <p:nvPr/>
        </p:nvSpPr>
        <p:spPr>
          <a:xfrm>
            <a:off x="1987001" y="1346877"/>
            <a:ext cx="8520281"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信号                                              幅度频谱                             相位频谱</a:t>
            </a:r>
          </a:p>
        </p:txBody>
      </p:sp>
      <p:pic>
        <p:nvPicPr>
          <p:cNvPr id="7" name="图片 6">
            <a:extLst>
              <a:ext uri="{FF2B5EF4-FFF2-40B4-BE49-F238E27FC236}">
                <a16:creationId xmlns:a16="http://schemas.microsoft.com/office/drawing/2014/main" id="{A01454AF-ED25-43CC-A50E-E96ED6327A25}"/>
              </a:ext>
            </a:extLst>
          </p:cNvPr>
          <p:cNvPicPr>
            <a:picLocks noChangeAspect="1"/>
          </p:cNvPicPr>
          <p:nvPr/>
        </p:nvPicPr>
        <p:blipFill>
          <a:blip r:embed="rId5"/>
          <a:stretch>
            <a:fillRect/>
          </a:stretch>
        </p:blipFill>
        <p:spPr>
          <a:xfrm>
            <a:off x="685920" y="4136389"/>
            <a:ext cx="3671029" cy="2160000"/>
          </a:xfrm>
          <a:prstGeom prst="rect">
            <a:avLst/>
          </a:prstGeom>
        </p:spPr>
      </p:pic>
      <p:pic>
        <p:nvPicPr>
          <p:cNvPr id="9" name="图片 8">
            <a:extLst>
              <a:ext uri="{FF2B5EF4-FFF2-40B4-BE49-F238E27FC236}">
                <a16:creationId xmlns:a16="http://schemas.microsoft.com/office/drawing/2014/main" id="{3912F09F-9815-45C5-8B09-46BD5D5729CE}"/>
              </a:ext>
            </a:extLst>
          </p:cNvPr>
          <p:cNvPicPr>
            <a:picLocks noChangeAspect="1"/>
          </p:cNvPicPr>
          <p:nvPr/>
        </p:nvPicPr>
        <p:blipFill>
          <a:blip r:embed="rId6"/>
          <a:stretch>
            <a:fillRect/>
          </a:stretch>
        </p:blipFill>
        <p:spPr>
          <a:xfrm>
            <a:off x="4834718" y="4136389"/>
            <a:ext cx="3661347" cy="2160000"/>
          </a:xfrm>
          <a:prstGeom prst="rect">
            <a:avLst/>
          </a:prstGeom>
        </p:spPr>
      </p:pic>
    </p:spTree>
    <p:extLst>
      <p:ext uri="{BB962C8B-B14F-4D97-AF65-F5344CB8AC3E}">
        <p14:creationId xmlns:p14="http://schemas.microsoft.com/office/powerpoint/2010/main" val="43891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149E5277-0001-4B8B-996E-4434BB3C6B36}"/>
              </a:ext>
            </a:extLst>
          </p:cNvPr>
          <p:cNvSpPr>
            <a:spLocks noGrp="1"/>
          </p:cNvSpPr>
          <p:nvPr>
            <p:ph type="title"/>
          </p:nvPr>
        </p:nvSpPr>
        <p:spPr/>
        <p:txBody>
          <a:bodyPr/>
          <a:lstStyle/>
          <a:p>
            <a:r>
              <a:rPr lang="zh-CN" altLang="en-US" dirty="0"/>
              <a:t>狄拉克函数</a:t>
            </a:r>
          </a:p>
        </p:txBody>
      </p:sp>
      <p:sp>
        <p:nvSpPr>
          <p:cNvPr id="17" name="文本框 16">
            <a:extLst>
              <a:ext uri="{FF2B5EF4-FFF2-40B4-BE49-F238E27FC236}">
                <a16:creationId xmlns:a16="http://schemas.microsoft.com/office/drawing/2014/main" id="{F716B241-4EE4-4967-9CD8-D036D5479089}"/>
              </a:ext>
            </a:extLst>
          </p:cNvPr>
          <p:cNvSpPr txBox="1"/>
          <p:nvPr/>
        </p:nvSpPr>
        <p:spPr>
          <a:xfrm>
            <a:off x="905202" y="4452495"/>
            <a:ext cx="3005951"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脉冲信号（狄拉克函数）</a:t>
            </a:r>
          </a:p>
        </p:txBody>
      </p:sp>
      <p:pic>
        <p:nvPicPr>
          <p:cNvPr id="3" name="图片 2">
            <a:extLst>
              <a:ext uri="{FF2B5EF4-FFF2-40B4-BE49-F238E27FC236}">
                <a16:creationId xmlns:a16="http://schemas.microsoft.com/office/drawing/2014/main" id="{FF1FEE3B-7C88-4594-B9D9-AEE020CF3931}"/>
              </a:ext>
            </a:extLst>
          </p:cNvPr>
          <p:cNvPicPr>
            <a:picLocks noChangeAspect="1"/>
          </p:cNvPicPr>
          <p:nvPr/>
        </p:nvPicPr>
        <p:blipFill>
          <a:blip r:embed="rId4"/>
          <a:stretch>
            <a:fillRect/>
          </a:stretch>
        </p:blipFill>
        <p:spPr>
          <a:xfrm>
            <a:off x="4445782" y="1201479"/>
            <a:ext cx="1905000" cy="3190875"/>
          </a:xfrm>
          <a:prstGeom prst="rect">
            <a:avLst/>
          </a:prstGeom>
        </p:spPr>
      </p:pic>
      <p:pic>
        <p:nvPicPr>
          <p:cNvPr id="5" name="图片 4">
            <a:extLst>
              <a:ext uri="{FF2B5EF4-FFF2-40B4-BE49-F238E27FC236}">
                <a16:creationId xmlns:a16="http://schemas.microsoft.com/office/drawing/2014/main" id="{65F53CCB-F995-4ED3-B5C8-283969B407B6}"/>
              </a:ext>
            </a:extLst>
          </p:cNvPr>
          <p:cNvPicPr>
            <a:picLocks noChangeAspect="1"/>
          </p:cNvPicPr>
          <p:nvPr/>
        </p:nvPicPr>
        <p:blipFill>
          <a:blip r:embed="rId5"/>
          <a:stretch>
            <a:fillRect/>
          </a:stretch>
        </p:blipFill>
        <p:spPr>
          <a:xfrm>
            <a:off x="548928" y="1555779"/>
            <a:ext cx="3718271" cy="2788703"/>
          </a:xfrm>
          <a:prstGeom prst="rect">
            <a:avLst/>
          </a:prstGeom>
        </p:spPr>
      </p:pic>
      <p:pic>
        <p:nvPicPr>
          <p:cNvPr id="7" name="图片 6">
            <a:extLst>
              <a:ext uri="{FF2B5EF4-FFF2-40B4-BE49-F238E27FC236}">
                <a16:creationId xmlns:a16="http://schemas.microsoft.com/office/drawing/2014/main" id="{F4E8BD12-FD46-40BB-BF68-BE32E8083CE2}"/>
              </a:ext>
            </a:extLst>
          </p:cNvPr>
          <p:cNvPicPr>
            <a:picLocks noChangeAspect="1"/>
          </p:cNvPicPr>
          <p:nvPr/>
        </p:nvPicPr>
        <p:blipFill>
          <a:blip r:embed="rId6"/>
          <a:stretch>
            <a:fillRect/>
          </a:stretch>
        </p:blipFill>
        <p:spPr>
          <a:xfrm>
            <a:off x="795111" y="5302221"/>
            <a:ext cx="2809875" cy="781050"/>
          </a:xfrm>
          <a:prstGeom prst="rect">
            <a:avLst/>
          </a:prstGeom>
        </p:spPr>
      </p:pic>
      <p:pic>
        <p:nvPicPr>
          <p:cNvPr id="10" name="图片 9">
            <a:extLst>
              <a:ext uri="{FF2B5EF4-FFF2-40B4-BE49-F238E27FC236}">
                <a16:creationId xmlns:a16="http://schemas.microsoft.com/office/drawing/2014/main" id="{A3A828BC-5EEC-457D-A08B-5BC7D247B7D4}"/>
              </a:ext>
            </a:extLst>
          </p:cNvPr>
          <p:cNvPicPr>
            <a:picLocks noChangeAspect="1"/>
          </p:cNvPicPr>
          <p:nvPr/>
        </p:nvPicPr>
        <p:blipFill>
          <a:blip r:embed="rId7"/>
          <a:stretch>
            <a:fillRect/>
          </a:stretch>
        </p:blipFill>
        <p:spPr>
          <a:xfrm>
            <a:off x="4134708" y="5181442"/>
            <a:ext cx="2076450" cy="733425"/>
          </a:xfrm>
          <a:prstGeom prst="rect">
            <a:avLst/>
          </a:prstGeom>
        </p:spPr>
      </p:pic>
      <p:pic>
        <p:nvPicPr>
          <p:cNvPr id="11" name="5a87428a-236e-11eb-af9d-ca0bdd5b42af">
            <a:hlinkClick r:id="" action="ppaction://media"/>
            <a:extLst>
              <a:ext uri="{FF2B5EF4-FFF2-40B4-BE49-F238E27FC236}">
                <a16:creationId xmlns:a16="http://schemas.microsoft.com/office/drawing/2014/main" id="{0338D889-9C24-45AA-9480-E684FA2CEA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951889" y="2265552"/>
            <a:ext cx="4445000" cy="3327400"/>
          </a:xfrm>
          <a:prstGeom prst="rect">
            <a:avLst/>
          </a:prstGeom>
        </p:spPr>
      </p:pic>
      <p:sp>
        <p:nvSpPr>
          <p:cNvPr id="18" name="文本框 17">
            <a:extLst>
              <a:ext uri="{FF2B5EF4-FFF2-40B4-BE49-F238E27FC236}">
                <a16:creationId xmlns:a16="http://schemas.microsoft.com/office/drawing/2014/main" id="{4B93157C-907C-4B10-89A9-B2FFA50A5568}"/>
              </a:ext>
            </a:extLst>
          </p:cNvPr>
          <p:cNvSpPr txBox="1"/>
          <p:nvPr/>
        </p:nvSpPr>
        <p:spPr>
          <a:xfrm>
            <a:off x="7917046" y="1466611"/>
            <a:ext cx="2236510"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冲击信号的频谱？</a:t>
            </a:r>
          </a:p>
        </p:txBody>
      </p:sp>
    </p:spTree>
    <p:extLst>
      <p:ext uri="{BB962C8B-B14F-4D97-AF65-F5344CB8AC3E}">
        <p14:creationId xmlns:p14="http://schemas.microsoft.com/office/powerpoint/2010/main" val="1159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1"/>
                </p:tgtEl>
              </p:cMediaNode>
            </p:video>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430D-DF9C-4BC4-A4BB-03EAF9F8AE98}"/>
              </a:ext>
            </a:extLst>
          </p:cNvPr>
          <p:cNvSpPr>
            <a:spLocks noGrp="1"/>
          </p:cNvSpPr>
          <p:nvPr>
            <p:ph type="title"/>
          </p:nvPr>
        </p:nvSpPr>
        <p:spPr/>
        <p:txBody>
          <a:bodyPr/>
          <a:lstStyle/>
          <a:p>
            <a:r>
              <a:rPr lang="zh-CN" altLang="en-US"/>
              <a:t>内容提要</a:t>
            </a:r>
            <a:endParaRPr lang="zh-CN" altLang="en-US" dirty="0"/>
          </a:p>
        </p:txBody>
      </p:sp>
      <p:sp>
        <p:nvSpPr>
          <p:cNvPr id="3" name="内容占位符 2">
            <a:extLst>
              <a:ext uri="{FF2B5EF4-FFF2-40B4-BE49-F238E27FC236}">
                <a16:creationId xmlns:a16="http://schemas.microsoft.com/office/drawing/2014/main" id="{64378B3D-C54D-47CB-A893-8BBA019F4D59}"/>
              </a:ext>
            </a:extLst>
          </p:cNvPr>
          <p:cNvSpPr>
            <a:spLocks noGrp="1"/>
          </p:cNvSpPr>
          <p:nvPr>
            <p:ph idx="1"/>
          </p:nvPr>
        </p:nvSpPr>
        <p:spPr/>
        <p:txBody>
          <a:bodyPr/>
          <a:lstStyle/>
          <a:p>
            <a:r>
              <a:rPr lang="zh-CN" altLang="en-US" dirty="0">
                <a:solidFill>
                  <a:schemeClr val="bg1">
                    <a:lumMod val="75000"/>
                  </a:schemeClr>
                </a:solidFill>
              </a:rPr>
              <a:t>信号的时域描述</a:t>
            </a:r>
            <a:endParaRPr lang="en-US" altLang="zh-CN" dirty="0">
              <a:solidFill>
                <a:schemeClr val="bg1">
                  <a:lumMod val="75000"/>
                </a:schemeClr>
              </a:solidFill>
            </a:endParaRPr>
          </a:p>
          <a:p>
            <a:r>
              <a:rPr lang="zh-CN" altLang="en-US" dirty="0">
                <a:solidFill>
                  <a:schemeClr val="bg1">
                    <a:lumMod val="75000"/>
                  </a:schemeClr>
                </a:solidFill>
              </a:rPr>
              <a:t>信号的频域描述</a:t>
            </a:r>
            <a:endParaRPr lang="en-US" altLang="zh-CN" dirty="0">
              <a:solidFill>
                <a:schemeClr val="bg1">
                  <a:lumMod val="75000"/>
                </a:schemeClr>
              </a:solidFill>
            </a:endParaRPr>
          </a:p>
          <a:p>
            <a:r>
              <a:rPr lang="zh-CN" altLang="en-US" dirty="0">
                <a:solidFill>
                  <a:schemeClr val="bg1">
                    <a:lumMod val="75000"/>
                  </a:schemeClr>
                </a:solidFill>
              </a:rPr>
              <a:t>典型信号的时域和频域</a:t>
            </a:r>
            <a:endParaRPr lang="en-US" altLang="zh-CN" dirty="0">
              <a:solidFill>
                <a:schemeClr val="bg1">
                  <a:lumMod val="75000"/>
                </a:schemeClr>
              </a:solidFill>
            </a:endParaRPr>
          </a:p>
          <a:p>
            <a:r>
              <a:rPr lang="zh-CN" altLang="en-US" dirty="0"/>
              <a:t>信号与系统的带宽</a:t>
            </a:r>
            <a:endParaRPr lang="en-US" altLang="zh-CN" dirty="0"/>
          </a:p>
          <a:p>
            <a:r>
              <a:rPr lang="zh-CN" altLang="en-US" dirty="0"/>
              <a:t>例：声音和音乐</a:t>
            </a:r>
          </a:p>
        </p:txBody>
      </p:sp>
      <p:pic>
        <p:nvPicPr>
          <p:cNvPr id="4" name="Picture 2" descr="https://e2e.ti.com/cfs-file/__key/galleryfiles/00-00-00-08-88/Screen_2D00_Shot_2D00_2012_2D00_11_2D00_07_2D00_at_2D00_9.01.45_2D00_AM.png">
            <a:extLst>
              <a:ext uri="{FF2B5EF4-FFF2-40B4-BE49-F238E27FC236}">
                <a16:creationId xmlns:a16="http://schemas.microsoft.com/office/drawing/2014/main" id="{374960D1-0E07-4012-A5F2-A04482FDC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354" y="2952190"/>
            <a:ext cx="5532373" cy="328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80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zh-CN" altLang="en-US"/>
              <a:t>频谱与带宽</a:t>
            </a:r>
            <a:endParaRPr lang="en-US" altLang="zh-CN" dirty="0"/>
          </a:p>
        </p:txBody>
      </p:sp>
      <p:sp>
        <p:nvSpPr>
          <p:cNvPr id="305155" name="Rectangle 3"/>
          <p:cNvSpPr>
            <a:spLocks noGrp="1" noChangeArrowheads="1"/>
          </p:cNvSpPr>
          <p:nvPr>
            <p:ph type="body" idx="1"/>
          </p:nvPr>
        </p:nvSpPr>
        <p:spPr>
          <a:xfrm>
            <a:off x="439615" y="1354464"/>
            <a:ext cx="6062784" cy="4932616"/>
          </a:xfrm>
        </p:spPr>
        <p:txBody>
          <a:bodyPr/>
          <a:lstStyle/>
          <a:p>
            <a:r>
              <a:rPr lang="zh-CN" altLang="en-US" dirty="0"/>
              <a:t>信号的频谱</a:t>
            </a:r>
            <a:endParaRPr lang="en-US" altLang="zh-CN" dirty="0"/>
          </a:p>
          <a:p>
            <a:pPr lvl="1"/>
            <a:r>
              <a:rPr lang="zh-CN" altLang="en-US" dirty="0"/>
              <a:t>信号所包含的频率范围。</a:t>
            </a:r>
          </a:p>
          <a:p>
            <a:r>
              <a:rPr lang="zh-CN" altLang="en-US" dirty="0"/>
              <a:t>带宽</a:t>
            </a:r>
            <a:endParaRPr lang="en-US" altLang="zh-CN" dirty="0"/>
          </a:p>
          <a:p>
            <a:pPr lvl="1"/>
            <a:r>
              <a:rPr lang="zh-CN" altLang="en-US" dirty="0"/>
              <a:t>频谱的宽度（最高频率减最低频率）</a:t>
            </a:r>
          </a:p>
          <a:p>
            <a:r>
              <a:rPr lang="zh-CN" altLang="en-US" dirty="0"/>
              <a:t>信号频谱的某一窄小频带范围集中了信号的绝大部分能量。这一频带称为“</a:t>
            </a:r>
            <a:r>
              <a:rPr lang="zh-CN" altLang="en-US" dirty="0">
                <a:solidFill>
                  <a:srgbClr val="0070C0"/>
                </a:solidFill>
              </a:rPr>
              <a:t>有效带宽</a:t>
            </a:r>
            <a:r>
              <a:rPr lang="zh-CN" altLang="en-US" dirty="0"/>
              <a:t>”或者“</a:t>
            </a:r>
            <a:r>
              <a:rPr lang="zh-CN" altLang="en-US" dirty="0">
                <a:solidFill>
                  <a:srgbClr val="0070C0"/>
                </a:solidFill>
              </a:rPr>
              <a:t>带宽</a:t>
            </a:r>
            <a:r>
              <a:rPr lang="zh-CN" altLang="en-US" dirty="0"/>
              <a:t>”。</a:t>
            </a:r>
            <a:endParaRPr lang="en-US" altLang="zh-CN" dirty="0"/>
          </a:p>
          <a:p>
            <a:r>
              <a:rPr lang="zh-CN" altLang="en-US" dirty="0"/>
              <a:t>例，考虑一个音频信号</a:t>
            </a:r>
            <a:endParaRPr lang="en-US" altLang="zh-CN" dirty="0"/>
          </a:p>
          <a:p>
            <a:pPr lvl="1"/>
            <a:r>
              <a:rPr lang="zh-CN" altLang="en-US" dirty="0"/>
              <a:t>频率范围大致在</a:t>
            </a:r>
            <a:r>
              <a:rPr lang="en-US" altLang="zh-CN" dirty="0"/>
              <a:t> 300 Hz to 3100 Hz</a:t>
            </a:r>
          </a:p>
          <a:p>
            <a:pPr lvl="1"/>
            <a:r>
              <a:rPr lang="zh-CN" altLang="en-US" dirty="0"/>
              <a:t>频谱为</a:t>
            </a:r>
            <a:r>
              <a:rPr lang="en-US" altLang="zh-CN" dirty="0"/>
              <a:t> 300 – 3100 Hz</a:t>
            </a:r>
          </a:p>
          <a:p>
            <a:pPr lvl="1"/>
            <a:r>
              <a:rPr lang="zh-CN" altLang="en-US" dirty="0"/>
              <a:t>带宽为</a:t>
            </a:r>
            <a:r>
              <a:rPr lang="en-US" altLang="zh-CN" dirty="0"/>
              <a:t> 2800 Hz</a:t>
            </a:r>
          </a:p>
          <a:p>
            <a:endParaRPr lang="zh-CN" altLang="en-US" dirty="0"/>
          </a:p>
        </p:txBody>
      </p:sp>
      <p:pic>
        <p:nvPicPr>
          <p:cNvPr id="4" name="图片 3">
            <a:extLst>
              <a:ext uri="{FF2B5EF4-FFF2-40B4-BE49-F238E27FC236}">
                <a16:creationId xmlns:a16="http://schemas.microsoft.com/office/drawing/2014/main" id="{E1FBF4E5-A3BF-47E9-ABBC-E403A4F39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657" y="1273040"/>
            <a:ext cx="4994742" cy="2081829"/>
          </a:xfrm>
          <a:prstGeom prst="rect">
            <a:avLst/>
          </a:prstGeom>
        </p:spPr>
      </p:pic>
      <p:pic>
        <p:nvPicPr>
          <p:cNvPr id="5" name="图片 4">
            <a:extLst>
              <a:ext uri="{FF2B5EF4-FFF2-40B4-BE49-F238E27FC236}">
                <a16:creationId xmlns:a16="http://schemas.microsoft.com/office/drawing/2014/main" id="{98DDC7FA-5381-4A97-A237-4351D69BC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8657" y="4031102"/>
            <a:ext cx="4994743" cy="2081829"/>
          </a:xfrm>
          <a:prstGeom prst="rect">
            <a:avLst/>
          </a:prstGeom>
        </p:spPr>
      </p:pic>
      <p:cxnSp>
        <p:nvCxnSpPr>
          <p:cNvPr id="6" name="直接连接符 5">
            <a:extLst>
              <a:ext uri="{FF2B5EF4-FFF2-40B4-BE49-F238E27FC236}">
                <a16:creationId xmlns:a16="http://schemas.microsoft.com/office/drawing/2014/main" id="{36414A30-C433-4AFD-8272-876909EDA510}"/>
              </a:ext>
            </a:extLst>
          </p:cNvPr>
          <p:cNvCxnSpPr>
            <a:cxnSpLocks/>
          </p:cNvCxnSpPr>
          <p:nvPr/>
        </p:nvCxnSpPr>
        <p:spPr>
          <a:xfrm>
            <a:off x="6991930" y="4803177"/>
            <a:ext cx="43361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80E710F-7CBE-4C02-88C3-74AC8548FBF9}"/>
              </a:ext>
            </a:extLst>
          </p:cNvPr>
          <p:cNvCxnSpPr>
            <a:cxnSpLocks/>
          </p:cNvCxnSpPr>
          <p:nvPr/>
        </p:nvCxnSpPr>
        <p:spPr>
          <a:xfrm>
            <a:off x="6991930" y="2138485"/>
            <a:ext cx="43361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30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信号 </a:t>
            </a:r>
            <a:r>
              <a:rPr lang="en-US" altLang="zh-CN"/>
              <a:t>3dB </a:t>
            </a:r>
            <a:r>
              <a:rPr lang="zh-CN" altLang="en-US"/>
              <a:t>带宽</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可以定义为在频域内信号功率在一个特定门限之上的频率范围。</a:t>
                </a:r>
                <a:endParaRPr lang="en-US" altLang="zh-CN" dirty="0"/>
              </a:p>
              <a:p>
                <a:r>
                  <a:rPr lang="en-US" altLang="zh-CN" dirty="0"/>
                  <a:t>3dB</a:t>
                </a:r>
                <a:r>
                  <a:rPr lang="zh-CN" altLang="en-US" dirty="0"/>
                  <a:t>带宽：定义的带宽为信号功率与最大值差在</a:t>
                </a:r>
                <a:r>
                  <a:rPr lang="en-US" altLang="zh-CN" dirty="0"/>
                  <a:t>3dB</a:t>
                </a:r>
                <a:r>
                  <a:rPr lang="zh-CN" altLang="en-US" dirty="0"/>
                  <a:t>的范围内。</a:t>
                </a:r>
                <a:endParaRPr lang="en-US" altLang="zh-CN" dirty="0"/>
              </a:p>
              <a:p>
                <a:endParaRPr lang="en-US" altLang="zh-CN" dirty="0"/>
              </a:p>
              <a:p>
                <a:endParaRPr lang="en-US" altLang="zh-CN" dirty="0"/>
              </a:p>
              <a:p>
                <a:endParaRPr lang="en-US" altLang="zh-CN" dirty="0"/>
              </a:p>
              <a:p>
                <a:endParaRPr lang="zh-CN" altLang="en-US" dirty="0"/>
              </a:p>
              <a:p>
                <a:r>
                  <a:rPr lang="en-US" altLang="zh-CN" dirty="0"/>
                  <a:t>dB</a:t>
                </a:r>
                <a:r>
                  <a:rPr lang="zh-CN" altLang="en-US" dirty="0"/>
                  <a:t>是一个纯计数单位，表示两个量的比值大小，没有单位。</a:t>
                </a:r>
                <a:endParaRPr lang="en-US" altLang="zh-CN" dirty="0"/>
              </a:p>
              <a:p>
                <a:r>
                  <a:rPr lang="zh-CN" altLang="en-US" dirty="0"/>
                  <a:t>对于功率，</a:t>
                </a:r>
                <a14:m>
                  <m:oMath xmlns:m="http://schemas.openxmlformats.org/officeDocument/2006/math">
                    <m:r>
                      <a:rPr lang="en-US" altLang="zh-CN" b="1" i="1">
                        <a:latin typeface="Cambria Math" panose="02040503050406030204" pitchFamily="18" charset="0"/>
                      </a:rPr>
                      <m:t>𝐝𝐁</m:t>
                    </m:r>
                    <m:r>
                      <a:rPr lang="en-US" altLang="zh-CN" b="1">
                        <a:latin typeface="Cambria Math" panose="02040503050406030204" pitchFamily="18" charset="0"/>
                      </a:rPr>
                      <m:t>=</m:t>
                    </m:r>
                    <m:r>
                      <a:rPr lang="en-US" altLang="zh-CN" b="1" i="1">
                        <a:latin typeface="Cambria Math" panose="02040503050406030204" pitchFamily="18" charset="0"/>
                      </a:rPr>
                      <m:t>𝟏𝟎𝐥𝐠</m:t>
                    </m:r>
                    <m:d>
                      <m:dPr>
                        <m:ctrlPr>
                          <a:rPr lang="en-US" altLang="zh-CN" i="1" smtClean="0">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1" i="1">
                                    <a:latin typeface="Cambria Math" panose="02040503050406030204" pitchFamily="18" charset="0"/>
                                  </a:rPr>
                                  <m:t>𝟐</m:t>
                                </m:r>
                              </m:sub>
                            </m:sSub>
                          </m:den>
                        </m:f>
                      </m:e>
                    </m:d>
                  </m:oMath>
                </a14:m>
                <a:r>
                  <a:rPr lang="zh-CN" altLang="en-US" dirty="0"/>
                  <a:t>； 对于幅度，</a:t>
                </a:r>
                <a14:m>
                  <m:oMath xmlns:m="http://schemas.openxmlformats.org/officeDocument/2006/math">
                    <m:r>
                      <a:rPr lang="en-US" altLang="zh-CN" b="1" i="1">
                        <a:latin typeface="Cambria Math" panose="02040503050406030204" pitchFamily="18" charset="0"/>
                      </a:rPr>
                      <m:t>𝐝𝐁</m:t>
                    </m:r>
                    <m:r>
                      <a:rPr lang="en-US" altLang="zh-CN" b="1">
                        <a:latin typeface="Cambria Math" panose="02040503050406030204" pitchFamily="18" charset="0"/>
                      </a:rPr>
                      <m:t>=</m:t>
                    </m:r>
                    <m:r>
                      <a:rPr lang="en-US" altLang="zh-CN" b="1" i="1">
                        <a:latin typeface="Cambria Math" panose="02040503050406030204" pitchFamily="18" charset="0"/>
                      </a:rPr>
                      <m:t>𝟐𝟎𝐥𝐠</m:t>
                    </m:r>
                    <m:d>
                      <m:dPr>
                        <m:ctrlPr>
                          <a:rPr lang="en-US" altLang="zh-CN" i="1" smtClean="0">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𝟐</m:t>
                                </m:r>
                              </m:sub>
                            </m:sSub>
                          </m:den>
                        </m:f>
                      </m:e>
                    </m:d>
                  </m:oMath>
                </a14:m>
                <a:endParaRPr lang="zh-CN" altLang="en-US"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930273" y="889387"/>
                <a:ext cx="2386615" cy="1052596"/>
              </a:xfrm>
              <a:prstGeom prst="rect">
                <a:avLst/>
              </a:prstGeom>
              <a:noFill/>
            </p:spPr>
            <p:txBody>
              <a:bodyPr wrap="none" rtlCol="0">
                <a:spAutoFit/>
              </a:bodyPr>
              <a:lstStyle/>
              <a:p>
                <a:pPr>
                  <a:lnSpc>
                    <a:spcPct val="130000"/>
                  </a:lnSpc>
                </a:pPr>
                <a14:m>
                  <m:oMathPara xmlns:m="http://schemas.openxmlformats.org/officeDocument/2006/math">
                    <m:oMathParaPr>
                      <m:jc m:val="left"/>
                    </m:oMathParaPr>
                    <m:oMath xmlns:m="http://schemas.openxmlformats.org/officeDocument/2006/math">
                      <m:r>
                        <a:rPr lang="en-US" altLang="zh-CN" sz="2400">
                          <a:solidFill>
                            <a:srgbClr val="B01F24"/>
                          </a:solidFill>
                          <a:latin typeface="Cambria Math" panose="02040503050406030204" pitchFamily="18" charset="0"/>
                        </a:rPr>
                        <m:t>10</m:t>
                      </m:r>
                      <m:r>
                        <m:rPr>
                          <m:sty m:val="p"/>
                        </m:rPr>
                        <a:rPr lang="en-US" altLang="zh-CN" sz="2400">
                          <a:solidFill>
                            <a:srgbClr val="B01F24"/>
                          </a:solidFill>
                          <a:latin typeface="Cambria Math" panose="02040503050406030204" pitchFamily="18" charset="0"/>
                        </a:rPr>
                        <m:t>lg</m:t>
                      </m:r>
                      <m:r>
                        <a:rPr lang="en-US" altLang="zh-CN" sz="2400">
                          <a:solidFill>
                            <a:srgbClr val="B01F24"/>
                          </a:solidFill>
                          <a:latin typeface="Cambria Math" panose="02040503050406030204" pitchFamily="18" charset="0"/>
                        </a:rPr>
                        <m:t>2</m:t>
                      </m:r>
                      <m:r>
                        <a:rPr lang="en-US" altLang="zh-CN" sz="2400" i="1">
                          <a:solidFill>
                            <a:srgbClr val="B01F24"/>
                          </a:solidFill>
                          <a:latin typeface="Cambria Math" panose="02040503050406030204" pitchFamily="18" charset="0"/>
                          <a:ea typeface="Cambria Math" panose="02040503050406030204" pitchFamily="18" charset="0"/>
                        </a:rPr>
                        <m:t>≈3</m:t>
                      </m:r>
                      <m:r>
                        <m:rPr>
                          <m:sty m:val="p"/>
                        </m:rPr>
                        <a:rPr lang="en-US" altLang="zh-CN" sz="2400">
                          <a:solidFill>
                            <a:srgbClr val="B01F24"/>
                          </a:solidFill>
                          <a:latin typeface="Cambria Math" panose="02040503050406030204" pitchFamily="18" charset="0"/>
                          <a:ea typeface="Cambria Math" panose="02040503050406030204" pitchFamily="18" charset="0"/>
                        </a:rPr>
                        <m:t>dB</m:t>
                      </m:r>
                    </m:oMath>
                  </m:oMathPara>
                </a14:m>
                <a:endParaRPr lang="en-US" altLang="zh-CN" sz="2400" dirty="0">
                  <a:solidFill>
                    <a:srgbClr val="B01F24"/>
                  </a:solidFill>
                </a:endParaRPr>
              </a:p>
              <a:p>
                <a:pPr>
                  <a:lnSpc>
                    <a:spcPct val="130000"/>
                  </a:lnSpc>
                </a:pPr>
                <a14:m>
                  <m:oMathPara xmlns:m="http://schemas.openxmlformats.org/officeDocument/2006/math">
                    <m:oMathParaPr>
                      <m:jc m:val="left"/>
                    </m:oMathParaPr>
                    <m:oMath xmlns:m="http://schemas.openxmlformats.org/officeDocument/2006/math">
                      <m:r>
                        <a:rPr lang="en-US" altLang="zh-CN" sz="2400">
                          <a:solidFill>
                            <a:srgbClr val="B01F24"/>
                          </a:solidFill>
                          <a:latin typeface="Cambria Math" panose="02040503050406030204" pitchFamily="18" charset="0"/>
                        </a:rPr>
                        <m:t>10</m:t>
                      </m:r>
                      <m:r>
                        <m:rPr>
                          <m:sty m:val="p"/>
                        </m:rPr>
                        <a:rPr lang="en-US" altLang="zh-CN" sz="2400">
                          <a:solidFill>
                            <a:srgbClr val="B01F24"/>
                          </a:solidFill>
                          <a:latin typeface="Cambria Math" panose="02040503050406030204" pitchFamily="18" charset="0"/>
                        </a:rPr>
                        <m:t>lg</m:t>
                      </m:r>
                      <m:r>
                        <a:rPr lang="en-US" altLang="zh-CN" sz="2400" i="1">
                          <a:solidFill>
                            <a:srgbClr val="B01F24"/>
                          </a:solidFill>
                          <a:latin typeface="Cambria Math" panose="02040503050406030204" pitchFamily="18" charset="0"/>
                        </a:rPr>
                        <m:t>0.5</m:t>
                      </m:r>
                      <m:r>
                        <a:rPr lang="en-US" altLang="zh-CN" sz="2400" i="1">
                          <a:solidFill>
                            <a:srgbClr val="B01F24"/>
                          </a:solidFill>
                          <a:latin typeface="Cambria Math" panose="02040503050406030204" pitchFamily="18" charset="0"/>
                          <a:ea typeface="Cambria Math" panose="02040503050406030204" pitchFamily="18" charset="0"/>
                        </a:rPr>
                        <m:t>≈−3</m:t>
                      </m:r>
                      <m:r>
                        <m:rPr>
                          <m:sty m:val="p"/>
                        </m:rPr>
                        <a:rPr lang="en-US" altLang="zh-CN" sz="2400">
                          <a:solidFill>
                            <a:srgbClr val="B01F24"/>
                          </a:solidFill>
                          <a:latin typeface="Cambria Math" panose="02040503050406030204" pitchFamily="18" charset="0"/>
                          <a:ea typeface="Cambria Math" panose="02040503050406030204" pitchFamily="18" charset="0"/>
                        </a:rPr>
                        <m:t>dB</m:t>
                      </m:r>
                    </m:oMath>
                  </m:oMathPara>
                </a14:m>
                <a:endParaRPr lang="zh-CN" altLang="en-US" sz="2400" dirty="0">
                  <a:solidFill>
                    <a:srgbClr val="B01F24"/>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8930273" y="889387"/>
                <a:ext cx="2386615" cy="1052596"/>
              </a:xfrm>
              <a:prstGeom prst="rect">
                <a:avLst/>
              </a:prstGeom>
              <a:blipFill>
                <a:blip r:embed="rId3"/>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C504EB96-B278-45EB-A07E-271500DE728A}"/>
              </a:ext>
            </a:extLst>
          </p:cNvPr>
          <p:cNvPicPr>
            <a:picLocks noChangeAspect="1"/>
          </p:cNvPicPr>
          <p:nvPr/>
        </p:nvPicPr>
        <p:blipFill>
          <a:blip r:embed="rId4"/>
          <a:stretch>
            <a:fillRect/>
          </a:stretch>
        </p:blipFill>
        <p:spPr>
          <a:xfrm>
            <a:off x="2064222" y="2595688"/>
            <a:ext cx="3523778" cy="2256605"/>
          </a:xfrm>
          <a:prstGeom prst="rect">
            <a:avLst/>
          </a:prstGeom>
        </p:spPr>
      </p:pic>
      <p:pic>
        <p:nvPicPr>
          <p:cNvPr id="11" name="图片 10">
            <a:extLst>
              <a:ext uri="{FF2B5EF4-FFF2-40B4-BE49-F238E27FC236}">
                <a16:creationId xmlns:a16="http://schemas.microsoft.com/office/drawing/2014/main" id="{4667B1FF-69B0-4298-B76F-439C7223895B}"/>
              </a:ext>
            </a:extLst>
          </p:cNvPr>
          <p:cNvPicPr>
            <a:picLocks noChangeAspect="1"/>
          </p:cNvPicPr>
          <p:nvPr/>
        </p:nvPicPr>
        <p:blipFill>
          <a:blip r:embed="rId5"/>
          <a:stretch>
            <a:fillRect/>
          </a:stretch>
        </p:blipFill>
        <p:spPr>
          <a:xfrm>
            <a:off x="6380613" y="2595688"/>
            <a:ext cx="3523778" cy="2262178"/>
          </a:xfrm>
          <a:prstGeom prst="rect">
            <a:avLst/>
          </a:prstGeom>
        </p:spPr>
      </p:pic>
    </p:spTree>
    <p:extLst>
      <p:ext uri="{BB962C8B-B14F-4D97-AF65-F5344CB8AC3E}">
        <p14:creationId xmlns:p14="http://schemas.microsoft.com/office/powerpoint/2010/main" val="43852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系统的带宽</a:t>
            </a:r>
            <a:endParaRPr lang="zh-CN" altLang="en-US" dirty="0"/>
          </a:p>
        </p:txBody>
      </p:sp>
      <p:sp>
        <p:nvSpPr>
          <p:cNvPr id="3" name="内容占位符 2"/>
          <p:cNvSpPr>
            <a:spLocks noGrp="1"/>
          </p:cNvSpPr>
          <p:nvPr>
            <p:ph idx="1"/>
          </p:nvPr>
        </p:nvSpPr>
        <p:spPr/>
        <p:txBody>
          <a:bodyPr/>
          <a:lstStyle/>
          <a:p>
            <a:r>
              <a:rPr lang="zh-CN" altLang="en-US" dirty="0"/>
              <a:t>信号带宽的描述也可以用于系统。在表示系统带宽的时候，系统带宽是系统传递函数带宽的简称。</a:t>
            </a:r>
            <a:endParaRPr lang="en-US" altLang="zh-CN" dirty="0"/>
          </a:p>
          <a:p>
            <a:r>
              <a:rPr lang="zh-CN" altLang="en-US" dirty="0"/>
              <a:t>任何传输介质都只能传输某些频率范围内的信号，即具有一个有限的带宽。如果介质带宽小于信号的有效带宽，接收将会失真。</a:t>
            </a:r>
          </a:p>
          <a:p>
            <a:endParaRPr lang="en-US" altLang="zh-CN" dirty="0"/>
          </a:p>
        </p:txBody>
      </p:sp>
      <p:pic>
        <p:nvPicPr>
          <p:cNvPr id="9" name="图片 8">
            <a:extLst>
              <a:ext uri="{FF2B5EF4-FFF2-40B4-BE49-F238E27FC236}">
                <a16:creationId xmlns:a16="http://schemas.microsoft.com/office/drawing/2014/main" id="{7EA869A8-DC02-4135-B2F3-233A72E50B96}"/>
              </a:ext>
            </a:extLst>
          </p:cNvPr>
          <p:cNvPicPr>
            <a:picLocks noChangeAspect="1"/>
          </p:cNvPicPr>
          <p:nvPr/>
        </p:nvPicPr>
        <p:blipFill>
          <a:blip r:embed="rId2"/>
          <a:stretch>
            <a:fillRect/>
          </a:stretch>
        </p:blipFill>
        <p:spPr>
          <a:xfrm>
            <a:off x="607325" y="3178755"/>
            <a:ext cx="11130406" cy="3009609"/>
          </a:xfrm>
          <a:prstGeom prst="rect">
            <a:avLst/>
          </a:prstGeom>
        </p:spPr>
      </p:pic>
    </p:spTree>
    <p:extLst>
      <p:ext uri="{BB962C8B-B14F-4D97-AF65-F5344CB8AC3E}">
        <p14:creationId xmlns:p14="http://schemas.microsoft.com/office/powerpoint/2010/main" val="13899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430D-DF9C-4BC4-A4BB-03EAF9F8AE98}"/>
              </a:ext>
            </a:extLst>
          </p:cNvPr>
          <p:cNvSpPr>
            <a:spLocks noGrp="1"/>
          </p:cNvSpPr>
          <p:nvPr>
            <p:ph type="title"/>
          </p:nvPr>
        </p:nvSpPr>
        <p:spPr/>
        <p:txBody>
          <a:bodyPr/>
          <a:lstStyle/>
          <a:p>
            <a:r>
              <a:rPr lang="zh-CN" altLang="en-US"/>
              <a:t>内容提要</a:t>
            </a:r>
            <a:endParaRPr lang="zh-CN" altLang="en-US" dirty="0"/>
          </a:p>
        </p:txBody>
      </p:sp>
      <p:sp>
        <p:nvSpPr>
          <p:cNvPr id="3" name="内容占位符 2">
            <a:extLst>
              <a:ext uri="{FF2B5EF4-FFF2-40B4-BE49-F238E27FC236}">
                <a16:creationId xmlns:a16="http://schemas.microsoft.com/office/drawing/2014/main" id="{64378B3D-C54D-47CB-A893-8BBA019F4D59}"/>
              </a:ext>
            </a:extLst>
          </p:cNvPr>
          <p:cNvSpPr>
            <a:spLocks noGrp="1"/>
          </p:cNvSpPr>
          <p:nvPr>
            <p:ph idx="1"/>
          </p:nvPr>
        </p:nvSpPr>
        <p:spPr/>
        <p:txBody>
          <a:bodyPr/>
          <a:lstStyle/>
          <a:p>
            <a:r>
              <a:rPr lang="zh-CN" altLang="en-US" dirty="0">
                <a:solidFill>
                  <a:schemeClr val="bg1">
                    <a:lumMod val="75000"/>
                  </a:schemeClr>
                </a:solidFill>
              </a:rPr>
              <a:t>信号的时域描述</a:t>
            </a:r>
            <a:endParaRPr lang="en-US" altLang="zh-CN" dirty="0">
              <a:solidFill>
                <a:schemeClr val="bg1">
                  <a:lumMod val="75000"/>
                </a:schemeClr>
              </a:solidFill>
            </a:endParaRPr>
          </a:p>
          <a:p>
            <a:r>
              <a:rPr lang="zh-CN" altLang="en-US" dirty="0">
                <a:solidFill>
                  <a:schemeClr val="bg1">
                    <a:lumMod val="75000"/>
                  </a:schemeClr>
                </a:solidFill>
              </a:rPr>
              <a:t>信号的频域描述</a:t>
            </a:r>
            <a:endParaRPr lang="en-US" altLang="zh-CN" dirty="0">
              <a:solidFill>
                <a:schemeClr val="bg1">
                  <a:lumMod val="75000"/>
                </a:schemeClr>
              </a:solidFill>
            </a:endParaRPr>
          </a:p>
          <a:p>
            <a:r>
              <a:rPr lang="zh-CN" altLang="en-US" dirty="0">
                <a:solidFill>
                  <a:schemeClr val="bg1">
                    <a:lumMod val="75000"/>
                  </a:schemeClr>
                </a:solidFill>
              </a:rPr>
              <a:t>典型信号的时域和频域</a:t>
            </a:r>
            <a:endParaRPr lang="en-US" altLang="zh-CN" dirty="0">
              <a:solidFill>
                <a:schemeClr val="bg1">
                  <a:lumMod val="75000"/>
                </a:schemeClr>
              </a:solidFill>
            </a:endParaRPr>
          </a:p>
          <a:p>
            <a:r>
              <a:rPr lang="zh-CN" altLang="en-US" dirty="0">
                <a:solidFill>
                  <a:schemeClr val="bg1">
                    <a:lumMod val="75000"/>
                  </a:schemeClr>
                </a:solidFill>
              </a:rPr>
              <a:t>信号与系统的带宽</a:t>
            </a:r>
            <a:endParaRPr lang="en-US" altLang="zh-CN" dirty="0">
              <a:solidFill>
                <a:schemeClr val="bg1">
                  <a:lumMod val="75000"/>
                </a:schemeClr>
              </a:solidFill>
            </a:endParaRPr>
          </a:p>
          <a:p>
            <a:r>
              <a:rPr lang="zh-CN" altLang="en-US" dirty="0"/>
              <a:t>例：声音和音乐</a:t>
            </a:r>
          </a:p>
        </p:txBody>
      </p:sp>
      <p:pic>
        <p:nvPicPr>
          <p:cNvPr id="4" name="Picture 2" descr="https://e2e.ti.com/cfs-file/__key/galleryfiles/00-00-00-08-88/Screen_2D00_Shot_2D00_2012_2D00_11_2D00_07_2D00_at_2D00_9.01.45_2D00_AM.png">
            <a:extLst>
              <a:ext uri="{FF2B5EF4-FFF2-40B4-BE49-F238E27FC236}">
                <a16:creationId xmlns:a16="http://schemas.microsoft.com/office/drawing/2014/main" id="{07B2BFAE-9D5B-48DF-BF65-662A9F67B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354" y="2952190"/>
            <a:ext cx="5532373" cy="328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32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音乐</a:t>
            </a:r>
          </a:p>
        </p:txBody>
      </p:sp>
      <p:sp>
        <p:nvSpPr>
          <p:cNvPr id="3" name="内容占位符 2"/>
          <p:cNvSpPr>
            <a:spLocks noGrp="1"/>
          </p:cNvSpPr>
          <p:nvPr>
            <p:ph idx="1"/>
          </p:nvPr>
        </p:nvSpPr>
        <p:spPr/>
        <p:txBody>
          <a:bodyPr/>
          <a:lstStyle/>
          <a:p>
            <a:r>
              <a:rPr lang="zh-CN" altLang="en-US" dirty="0"/>
              <a:t>音乐是由声音构成的艺术，声音泛指人耳可以感知的</a:t>
            </a:r>
            <a:r>
              <a:rPr lang="zh-CN" altLang="en-US" dirty="0">
                <a:solidFill>
                  <a:srgbClr val="B01F24"/>
                </a:solidFill>
              </a:rPr>
              <a:t>声波</a:t>
            </a:r>
            <a:r>
              <a:rPr lang="zh-CN" altLang="en-US" dirty="0"/>
              <a:t>。</a:t>
            </a:r>
            <a:endParaRPr lang="en-US" altLang="zh-CN" dirty="0"/>
          </a:p>
          <a:p>
            <a:r>
              <a:rPr lang="zh-CN" altLang="en-US" dirty="0"/>
              <a:t>声波是一种</a:t>
            </a:r>
            <a:r>
              <a:rPr lang="zh-CN" altLang="en-US" dirty="0">
                <a:solidFill>
                  <a:srgbClr val="B01F24"/>
                </a:solidFill>
              </a:rPr>
              <a:t>机械波</a:t>
            </a:r>
            <a:r>
              <a:rPr lang="zh-CN" altLang="en-US" dirty="0"/>
              <a:t>，由声源振动，带动空气振动，从而形成声波。</a:t>
            </a:r>
            <a:endParaRPr lang="en-US" altLang="zh-CN" dirty="0"/>
          </a:p>
          <a:p>
            <a:r>
              <a:rPr lang="zh-CN" altLang="en-US" dirty="0"/>
              <a:t>声波在一段时间内波峰的个数称为它的</a:t>
            </a:r>
            <a:r>
              <a:rPr lang="zh-CN" altLang="en-US" dirty="0">
                <a:solidFill>
                  <a:srgbClr val="B01F24"/>
                </a:solidFill>
              </a:rPr>
              <a:t>频率</a:t>
            </a:r>
            <a:r>
              <a:rPr lang="zh-CN" altLang="en-US" dirty="0"/>
              <a:t>，单位为</a:t>
            </a:r>
            <a:r>
              <a:rPr lang="en-US" altLang="zh-CN" dirty="0"/>
              <a:t>Hz</a:t>
            </a:r>
            <a:r>
              <a:rPr lang="zh-CN" altLang="en-US" dirty="0"/>
              <a:t>，即一秒内波峰的个数。</a:t>
            </a:r>
            <a:endParaRPr lang="en-US" altLang="zh-CN" dirty="0"/>
          </a:p>
          <a:p>
            <a:r>
              <a:rPr lang="zh-CN" altLang="en-US" dirty="0"/>
              <a:t>声波振幅的大小体现了声音的强弱，也就是音量的大小。</a:t>
            </a:r>
            <a:endParaRPr lang="en-US" altLang="zh-CN" dirty="0"/>
          </a:p>
          <a:p>
            <a:r>
              <a:rPr lang="zh-CN" altLang="en-US" dirty="0">
                <a:solidFill>
                  <a:srgbClr val="B01F24"/>
                </a:solidFill>
              </a:rPr>
              <a:t>音：</a:t>
            </a:r>
            <a:r>
              <a:rPr lang="zh-CN" altLang="en-US" dirty="0"/>
              <a:t>可被人类的听觉所感知的一段时间内的声波。通常我们可以用一段声波的波形来表示一个音。</a:t>
            </a:r>
            <a:endParaRPr lang="en-US" altLang="zh-CN" dirty="0"/>
          </a:p>
          <a:p>
            <a:r>
              <a:rPr lang="zh-CN" altLang="en-US" dirty="0">
                <a:solidFill>
                  <a:srgbClr val="B01F24"/>
                </a:solidFill>
              </a:rPr>
              <a:t>音乐：</a:t>
            </a:r>
            <a:r>
              <a:rPr lang="zh-CN" altLang="en-US" dirty="0"/>
              <a:t>就是由一个或多个音在相同或不同的时间内被产生，相互叠加所形成的一段声波。</a:t>
            </a:r>
          </a:p>
        </p:txBody>
      </p:sp>
    </p:spTree>
    <p:extLst>
      <p:ext uri="{BB962C8B-B14F-4D97-AF65-F5344CB8AC3E}">
        <p14:creationId xmlns:p14="http://schemas.microsoft.com/office/powerpoint/2010/main" val="104295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信号的时域描述 </a:t>
            </a:r>
            <a:endParaRPr lang="zh-CN" altLang="en-US" dirty="0"/>
          </a:p>
        </p:txBody>
      </p:sp>
      <p:sp>
        <p:nvSpPr>
          <p:cNvPr id="3" name="内容占位符 2"/>
          <p:cNvSpPr>
            <a:spLocks noGrp="1"/>
          </p:cNvSpPr>
          <p:nvPr>
            <p:ph idx="1"/>
          </p:nvPr>
        </p:nvSpPr>
        <p:spPr/>
        <p:txBody>
          <a:bodyPr/>
          <a:lstStyle/>
          <a:p>
            <a:r>
              <a:rPr lang="zh-CN" altLang="en-US" dirty="0"/>
              <a:t>信号与时间的函数关系通常用数学表达式、数据表格、波形图等表示，其中波形图和数学表达式是最常用的表达形式。</a:t>
            </a:r>
          </a:p>
          <a:p>
            <a:r>
              <a:rPr lang="zh-CN" altLang="en-US" dirty="0"/>
              <a:t>使用具体的数学表达式，可把信号描述为一个或若干个自变量的函数或序列的形式。                   例如                             ，                                 等。</a:t>
            </a:r>
            <a:endParaRPr lang="en-US" altLang="zh-CN" dirty="0"/>
          </a:p>
          <a:p>
            <a:r>
              <a:rPr lang="zh-CN" altLang="en-US" dirty="0"/>
              <a:t>因此，常将“信号”与“函数”“序列”等同起来。</a:t>
            </a:r>
            <a:endParaRPr lang="en-US" altLang="zh-CN" dirty="0"/>
          </a:p>
          <a:p>
            <a:r>
              <a:rPr lang="zh-CN" altLang="en-US" dirty="0"/>
              <a:t>按照函数随自变量的变化关系，可把信号的波形画出来。</a:t>
            </a:r>
          </a:p>
        </p:txBody>
      </p:sp>
      <p:pic>
        <p:nvPicPr>
          <p:cNvPr id="5" name="图片 4" descr="\documentclass{article}&#10;\usepackage{amsmath}&#10;\pagestyle{empty}&#10;\begin{document}&#10;&#10;$f(t)=\sin{(t)}$&#10;&#10;&#10;\end{document}" title="IguanaTex Bitmap Display">
            <a:extLst>
              <a:ext uri="{FF2B5EF4-FFF2-40B4-BE49-F238E27FC236}">
                <a16:creationId xmlns:a16="http://schemas.microsoft.com/office/drawing/2014/main" id="{D5EA8AF5-17CA-4CA6-BE8E-41F72815776B}"/>
              </a:ext>
            </a:extLst>
          </p:cNvPr>
          <p:cNvPicPr>
            <a:picLocks noChangeAspect="1"/>
          </p:cNvPicPr>
          <p:nvPr>
            <p:custDataLst>
              <p:tags r:id="rId1"/>
            </p:custDataLst>
          </p:nvPr>
        </p:nvPicPr>
        <p:blipFill>
          <a:blip r:embed="rId5"/>
          <a:stretch>
            <a:fillRect/>
          </a:stretch>
        </p:blipFill>
        <p:spPr>
          <a:xfrm>
            <a:off x="1381258" y="3075127"/>
            <a:ext cx="1725714" cy="318095"/>
          </a:xfrm>
          <a:prstGeom prst="rect">
            <a:avLst/>
          </a:prstGeom>
        </p:spPr>
      </p:pic>
      <p:pic>
        <p:nvPicPr>
          <p:cNvPr id="9" name="图片 8" descr="\documentclass{article}&#10;\usepackage{amsmath}&#10;\pagestyle{empty}&#10;\begin{document}&#10;&#10;$x(n)=a^{n}u(n)$&#10;&#10;&#10;\end{document}" title="IguanaTex Bitmap Display">
            <a:extLst>
              <a:ext uri="{FF2B5EF4-FFF2-40B4-BE49-F238E27FC236}">
                <a16:creationId xmlns:a16="http://schemas.microsoft.com/office/drawing/2014/main" id="{6C5D6C87-497D-4A8D-9790-AE587D31689B}"/>
              </a:ext>
            </a:extLst>
          </p:cNvPr>
          <p:cNvPicPr>
            <a:picLocks noChangeAspect="1"/>
          </p:cNvPicPr>
          <p:nvPr>
            <p:custDataLst>
              <p:tags r:id="rId2"/>
            </p:custDataLst>
          </p:nvPr>
        </p:nvPicPr>
        <p:blipFill>
          <a:blip r:embed="rId6"/>
          <a:stretch>
            <a:fillRect/>
          </a:stretch>
        </p:blipFill>
        <p:spPr>
          <a:xfrm>
            <a:off x="3501146" y="3067337"/>
            <a:ext cx="1956190" cy="318095"/>
          </a:xfrm>
          <a:prstGeom prst="rect">
            <a:avLst/>
          </a:prstGeom>
        </p:spPr>
      </p:pic>
      <p:pic>
        <p:nvPicPr>
          <p:cNvPr id="8" name="图片 7" descr="\documentclass{article}&#10;\usepackage{amsmath}&#10;\usepackage{color}&#10;\pagestyle{empty}&#10;\begin{document}&#10;&#10;\begin{displaymath}&#10;\textcolor[RGB]{0,112,192}{&#10;U(t)=U_{0}\sin{(t-\tau_0)}/(t-\tau_0)}&#10;\end{displaymath}&#10;&#10;\end{document}" title="IguanaTex Bitmap Display">
            <a:extLst>
              <a:ext uri="{FF2B5EF4-FFF2-40B4-BE49-F238E27FC236}">
                <a16:creationId xmlns:a16="http://schemas.microsoft.com/office/drawing/2014/main" id="{EC46066C-A6BC-4349-9E93-FE5E209DA25D}"/>
              </a:ext>
            </a:extLst>
          </p:cNvPr>
          <p:cNvPicPr>
            <a:picLocks noChangeAspect="1"/>
          </p:cNvPicPr>
          <p:nvPr>
            <p:custDataLst>
              <p:tags r:id="rId3"/>
            </p:custDataLst>
          </p:nvPr>
        </p:nvPicPr>
        <p:blipFill>
          <a:blip r:embed="rId7"/>
          <a:stretch>
            <a:fillRect/>
          </a:stretch>
        </p:blipFill>
        <p:spPr>
          <a:xfrm>
            <a:off x="3825764" y="5424984"/>
            <a:ext cx="3819804" cy="300616"/>
          </a:xfrm>
          <a:prstGeom prst="rect">
            <a:avLst/>
          </a:prstGeom>
        </p:spPr>
      </p:pic>
      <p:pic>
        <p:nvPicPr>
          <p:cNvPr id="4" name="图片 3">
            <a:extLst>
              <a:ext uri="{FF2B5EF4-FFF2-40B4-BE49-F238E27FC236}">
                <a16:creationId xmlns:a16="http://schemas.microsoft.com/office/drawing/2014/main" id="{78083DD3-9FA6-474A-BB4D-44930163E351}"/>
              </a:ext>
            </a:extLst>
          </p:cNvPr>
          <p:cNvPicPr>
            <a:picLocks noChangeAspect="1"/>
          </p:cNvPicPr>
          <p:nvPr/>
        </p:nvPicPr>
        <p:blipFill>
          <a:blip r:embed="rId8"/>
          <a:stretch>
            <a:fillRect/>
          </a:stretch>
        </p:blipFill>
        <p:spPr>
          <a:xfrm>
            <a:off x="7787326" y="2963750"/>
            <a:ext cx="3418120" cy="3401882"/>
          </a:xfrm>
          <a:prstGeom prst="rect">
            <a:avLst/>
          </a:prstGeom>
        </p:spPr>
      </p:pic>
    </p:spTree>
    <p:extLst>
      <p:ext uri="{BB962C8B-B14F-4D97-AF65-F5344CB8AC3E}">
        <p14:creationId xmlns:p14="http://schemas.microsoft.com/office/powerpoint/2010/main" val="201567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音频</a:t>
            </a:r>
          </a:p>
        </p:txBody>
      </p:sp>
      <p:pic>
        <p:nvPicPr>
          <p:cNvPr id="17412" name="Picture 4" descr="https://images0.cnblogs.com/blog/129662/201310/25134006-04cdb3447ab9475fa61ccbb969b52066.png"/>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859940" y="1201479"/>
            <a:ext cx="6441508" cy="497691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2321131" y="6093707"/>
            <a:ext cx="3223959"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“纯八度”音程中的</a:t>
            </a:r>
            <a:r>
              <a:rPr lang="en-US" altLang="zh-CN" dirty="0">
                <a:solidFill>
                  <a:srgbClr val="0070C0"/>
                </a:solidFill>
                <a:latin typeface="微软雅黑" panose="020B0503020204020204" pitchFamily="34" charset="-122"/>
                <a:ea typeface="微软雅黑" panose="020B0503020204020204" pitchFamily="34" charset="-122"/>
              </a:rPr>
              <a:t>13</a:t>
            </a:r>
            <a:r>
              <a:rPr lang="zh-CN" altLang="en-US" dirty="0">
                <a:solidFill>
                  <a:srgbClr val="0070C0"/>
                </a:solidFill>
                <a:latin typeface="微软雅黑" panose="020B0503020204020204" pitchFamily="34" charset="-122"/>
                <a:ea typeface="微软雅黑" panose="020B0503020204020204" pitchFamily="34" charset="-122"/>
              </a:rPr>
              <a:t>个单音</a:t>
            </a:r>
          </a:p>
        </p:txBody>
      </p:sp>
      <p:pic>
        <p:nvPicPr>
          <p:cNvPr id="15" name="Picture 2" descr="https://images0.cnblogs.com/blog/129662/201310/27112815-e5c68f1c86984a039a0ec0a60434c849.gif"/>
          <p:cNvPicPr>
            <a:picLocks noChangeAspect="1" noChangeArrowheads="1" noCrop="1"/>
          </p:cNvPicPr>
          <p:nvPr/>
        </p:nvPicPr>
        <p:blipFill>
          <a:blip r:embed="rId29">
            <a:extLst>
              <a:ext uri="{28A0092B-C50C-407E-A947-70E740481C1C}">
                <a14:useLocalDpi xmlns:a14="http://schemas.microsoft.com/office/drawing/2010/main"/>
              </a:ext>
            </a:extLst>
          </a:blip>
          <a:srcRect/>
          <a:stretch>
            <a:fillRect/>
          </a:stretch>
        </p:blipFill>
        <p:spPr bwMode="auto">
          <a:xfrm>
            <a:off x="8023466" y="764293"/>
            <a:ext cx="2754372" cy="2065779"/>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8023466" y="2880466"/>
            <a:ext cx="2852063"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小提琴琴弦的振动（慢镜头）</a:t>
            </a:r>
          </a:p>
        </p:txBody>
      </p:sp>
      <p:pic>
        <p:nvPicPr>
          <p:cNvPr id="17424" name="Picture 16" descr="https://images0.cnblogs.com/blog/129662/201310/24222926-1b88e8bc3f7e4d589eed6e0bd84b4503.jpg"/>
          <p:cNvPicPr>
            <a:picLocks noChangeAspect="1" noChangeArrowheads="1"/>
          </p:cNvPicPr>
          <p:nvPr/>
        </p:nvPicPr>
        <p:blipFill rotWithShape="1">
          <a:blip r:embed="rId30" cstate="print">
            <a:extLst>
              <a:ext uri="{28A0092B-C50C-407E-A947-70E740481C1C}">
                <a14:useLocalDpi xmlns:a14="http://schemas.microsoft.com/office/drawing/2010/main"/>
              </a:ext>
            </a:extLst>
          </a:blip>
          <a:srcRect/>
          <a:stretch/>
        </p:blipFill>
        <p:spPr bwMode="auto">
          <a:xfrm>
            <a:off x="8631899" y="3370582"/>
            <a:ext cx="2196791" cy="3066585"/>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7684912" y="3573952"/>
            <a:ext cx="677108" cy="2776446"/>
          </a:xfrm>
          <a:prstGeom prst="rect">
            <a:avLst/>
          </a:prstGeom>
          <a:noFill/>
        </p:spPr>
        <p:txBody>
          <a:bodyPr vert="eaVert"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明代朱载堉的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乐律全书</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中对十二平均律的记载</a:t>
            </a:r>
          </a:p>
        </p:txBody>
      </p:sp>
      <p:pic>
        <p:nvPicPr>
          <p:cNvPr id="3" name="test">
            <a:hlinkClick r:id="" action="ppaction://media"/>
            <a:extLst>
              <a:ext uri="{FF2B5EF4-FFF2-40B4-BE49-F238E27FC236}">
                <a16:creationId xmlns:a16="http://schemas.microsoft.com/office/drawing/2014/main" id="{28A8B28D-C889-4CB0-B9EE-3CDA8E58CE61}"/>
              </a:ext>
            </a:extLst>
          </p:cNvPr>
          <p:cNvPicPr>
            <a:picLocks noChangeAspect="1"/>
          </p:cNvPicPr>
          <p:nvPr>
            <a:audioFile r:link="rId2"/>
            <p:extLst>
              <p:ext uri="{DAA4B4D4-6D71-4841-9C94-3DE7FCFB9230}">
                <p14:media xmlns:p14="http://schemas.microsoft.com/office/powerpoint/2010/main" r:embed="rId1"/>
              </p:ext>
            </p:extLst>
          </p:nvPr>
        </p:nvPicPr>
        <p:blipFill>
          <a:blip r:embed="rId31"/>
          <a:stretch>
            <a:fillRect/>
          </a:stretch>
        </p:blipFill>
        <p:spPr>
          <a:xfrm>
            <a:off x="6832266" y="1835775"/>
            <a:ext cx="180000" cy="180000"/>
          </a:xfrm>
          <a:prstGeom prst="rect">
            <a:avLst/>
          </a:prstGeom>
          <a:solidFill>
            <a:srgbClr val="0070C0"/>
          </a:solidFill>
          <a:ln>
            <a:noFill/>
          </a:ln>
        </p:spPr>
      </p:pic>
      <p:pic>
        <p:nvPicPr>
          <p:cNvPr id="4" name="test">
            <a:hlinkClick r:id="" action="ppaction://media"/>
            <a:extLst>
              <a:ext uri="{FF2B5EF4-FFF2-40B4-BE49-F238E27FC236}">
                <a16:creationId xmlns:a16="http://schemas.microsoft.com/office/drawing/2014/main" id="{84D3BC33-6C17-4A81-82FC-02EE2AF85542}"/>
              </a:ext>
            </a:extLst>
          </p:cNvPr>
          <p:cNvPicPr>
            <a:picLocks noChangeAspect="1"/>
          </p:cNvPicPr>
          <p:nvPr>
            <a:audioFile r:link="rId4"/>
            <p:extLst>
              <p:ext uri="{DAA4B4D4-6D71-4841-9C94-3DE7FCFB9230}">
                <p14:media xmlns:p14="http://schemas.microsoft.com/office/powerpoint/2010/main" r:embed="rId3"/>
              </p:ext>
            </p:extLst>
          </p:nvPr>
        </p:nvPicPr>
        <p:blipFill>
          <a:blip r:embed="rId31"/>
          <a:stretch>
            <a:fillRect/>
          </a:stretch>
        </p:blipFill>
        <p:spPr>
          <a:xfrm>
            <a:off x="2127392" y="3487450"/>
            <a:ext cx="180000" cy="180000"/>
          </a:xfrm>
          <a:prstGeom prst="rect">
            <a:avLst/>
          </a:prstGeom>
          <a:solidFill>
            <a:srgbClr val="0070C0"/>
          </a:solidFill>
          <a:ln>
            <a:noFill/>
          </a:ln>
        </p:spPr>
      </p:pic>
      <p:pic>
        <p:nvPicPr>
          <p:cNvPr id="7" name="test">
            <a:hlinkClick r:id="" action="ppaction://media"/>
            <a:extLst>
              <a:ext uri="{FF2B5EF4-FFF2-40B4-BE49-F238E27FC236}">
                <a16:creationId xmlns:a16="http://schemas.microsoft.com/office/drawing/2014/main" id="{DF250650-E0ED-472F-B9F9-9B4827CF53EC}"/>
              </a:ext>
            </a:extLst>
          </p:cNvPr>
          <p:cNvPicPr>
            <a:picLocks noChangeAspect="1"/>
          </p:cNvPicPr>
          <p:nvPr>
            <a:audioFile r:link="rId6"/>
            <p:extLst>
              <p:ext uri="{DAA4B4D4-6D71-4841-9C94-3DE7FCFB9230}">
                <p14:media xmlns:p14="http://schemas.microsoft.com/office/powerpoint/2010/main" r:embed="rId5"/>
              </p:ext>
            </p:extLst>
          </p:nvPr>
        </p:nvPicPr>
        <p:blipFill>
          <a:blip r:embed="rId31"/>
          <a:stretch>
            <a:fillRect/>
          </a:stretch>
        </p:blipFill>
        <p:spPr>
          <a:xfrm>
            <a:off x="3709672" y="3047172"/>
            <a:ext cx="180000" cy="180000"/>
          </a:xfrm>
          <a:prstGeom prst="rect">
            <a:avLst/>
          </a:prstGeom>
          <a:solidFill>
            <a:srgbClr val="0070C0"/>
          </a:solidFill>
          <a:ln>
            <a:noFill/>
          </a:ln>
        </p:spPr>
      </p:pic>
      <p:pic>
        <p:nvPicPr>
          <p:cNvPr id="8" name="test">
            <a:hlinkClick r:id="" action="ppaction://media"/>
            <a:extLst>
              <a:ext uri="{FF2B5EF4-FFF2-40B4-BE49-F238E27FC236}">
                <a16:creationId xmlns:a16="http://schemas.microsoft.com/office/drawing/2014/main" id="{3D9C4E6D-45D9-4A02-B62F-FFBA2D1C19E6}"/>
              </a:ext>
            </a:extLst>
          </p:cNvPr>
          <p:cNvPicPr>
            <a:picLocks noChangeAspect="1"/>
          </p:cNvPicPr>
          <p:nvPr>
            <a:audioFile r:link="rId8"/>
            <p:extLst>
              <p:ext uri="{DAA4B4D4-6D71-4841-9C94-3DE7FCFB9230}">
                <p14:media xmlns:p14="http://schemas.microsoft.com/office/powerpoint/2010/main" r:embed="rId7"/>
              </p:ext>
            </p:extLst>
          </p:nvPr>
        </p:nvPicPr>
        <p:blipFill>
          <a:blip r:embed="rId31"/>
          <a:stretch>
            <a:fillRect/>
          </a:stretch>
        </p:blipFill>
        <p:spPr>
          <a:xfrm>
            <a:off x="5256964" y="2537589"/>
            <a:ext cx="180000" cy="180000"/>
          </a:xfrm>
          <a:prstGeom prst="rect">
            <a:avLst/>
          </a:prstGeom>
          <a:solidFill>
            <a:srgbClr val="0070C0"/>
          </a:solidFill>
          <a:ln>
            <a:noFill/>
          </a:ln>
        </p:spPr>
      </p:pic>
      <p:pic>
        <p:nvPicPr>
          <p:cNvPr id="10" name="test">
            <a:hlinkClick r:id="" action="ppaction://media"/>
            <a:extLst>
              <a:ext uri="{FF2B5EF4-FFF2-40B4-BE49-F238E27FC236}">
                <a16:creationId xmlns:a16="http://schemas.microsoft.com/office/drawing/2014/main" id="{629A2B56-8BBA-4198-93A0-BDD9C8110AAD}"/>
              </a:ext>
            </a:extLst>
          </p:cNvPr>
          <p:cNvPicPr>
            <a:picLocks noChangeAspect="1"/>
          </p:cNvPicPr>
          <p:nvPr>
            <a:audioFile r:link="rId10"/>
            <p:extLst>
              <p:ext uri="{DAA4B4D4-6D71-4841-9C94-3DE7FCFB9230}">
                <p14:media xmlns:p14="http://schemas.microsoft.com/office/powerpoint/2010/main" r:embed="rId9"/>
              </p:ext>
            </p:extLst>
          </p:nvPr>
        </p:nvPicPr>
        <p:blipFill>
          <a:blip r:embed="rId31"/>
          <a:stretch>
            <a:fillRect/>
          </a:stretch>
        </p:blipFill>
        <p:spPr>
          <a:xfrm>
            <a:off x="2896781" y="3280582"/>
            <a:ext cx="180000" cy="180000"/>
          </a:xfrm>
          <a:prstGeom prst="rect">
            <a:avLst/>
          </a:prstGeom>
          <a:solidFill>
            <a:srgbClr val="0070C0"/>
          </a:solidFill>
          <a:ln>
            <a:noFill/>
          </a:ln>
        </p:spPr>
      </p:pic>
      <p:pic>
        <p:nvPicPr>
          <p:cNvPr id="11" name="test">
            <a:hlinkClick r:id="" action="ppaction://media"/>
            <a:extLst>
              <a:ext uri="{FF2B5EF4-FFF2-40B4-BE49-F238E27FC236}">
                <a16:creationId xmlns:a16="http://schemas.microsoft.com/office/drawing/2014/main" id="{3BA8D3BA-9F79-47DE-A017-870272A2FC57}"/>
              </a:ext>
            </a:extLst>
          </p:cNvPr>
          <p:cNvPicPr>
            <a:picLocks noChangeAspect="1"/>
          </p:cNvPicPr>
          <p:nvPr>
            <a:audioFile r:link="rId12"/>
            <p:extLst>
              <p:ext uri="{DAA4B4D4-6D71-4841-9C94-3DE7FCFB9230}">
                <p14:media xmlns:p14="http://schemas.microsoft.com/office/powerpoint/2010/main" r:embed="rId11"/>
              </p:ext>
            </p:extLst>
          </p:nvPr>
        </p:nvPicPr>
        <p:blipFill>
          <a:blip r:embed="rId31"/>
          <a:stretch>
            <a:fillRect/>
          </a:stretch>
        </p:blipFill>
        <p:spPr>
          <a:xfrm>
            <a:off x="4474116" y="2790466"/>
            <a:ext cx="180000" cy="180000"/>
          </a:xfrm>
          <a:prstGeom prst="rect">
            <a:avLst/>
          </a:prstGeom>
          <a:solidFill>
            <a:srgbClr val="0070C0"/>
          </a:solidFill>
          <a:ln>
            <a:noFill/>
          </a:ln>
        </p:spPr>
      </p:pic>
      <p:pic>
        <p:nvPicPr>
          <p:cNvPr id="12" name="test">
            <a:hlinkClick r:id="" action="ppaction://media"/>
            <a:extLst>
              <a:ext uri="{FF2B5EF4-FFF2-40B4-BE49-F238E27FC236}">
                <a16:creationId xmlns:a16="http://schemas.microsoft.com/office/drawing/2014/main" id="{4515AF6C-0517-4F26-98B8-AF6CBE8E43BC}"/>
              </a:ext>
            </a:extLst>
          </p:cNvPr>
          <p:cNvPicPr>
            <a:picLocks noChangeAspect="1"/>
          </p:cNvPicPr>
          <p:nvPr>
            <a:audioFile r:link="rId14"/>
            <p:extLst>
              <p:ext uri="{DAA4B4D4-6D71-4841-9C94-3DE7FCFB9230}">
                <p14:media xmlns:p14="http://schemas.microsoft.com/office/powerpoint/2010/main" r:embed="rId13"/>
              </p:ext>
            </p:extLst>
          </p:nvPr>
        </p:nvPicPr>
        <p:blipFill>
          <a:blip r:embed="rId31"/>
          <a:stretch>
            <a:fillRect/>
          </a:stretch>
        </p:blipFill>
        <p:spPr>
          <a:xfrm>
            <a:off x="6054594" y="2207715"/>
            <a:ext cx="180000" cy="180000"/>
          </a:xfrm>
          <a:prstGeom prst="rect">
            <a:avLst/>
          </a:prstGeom>
          <a:solidFill>
            <a:srgbClr val="0070C0"/>
          </a:solidFill>
          <a:ln>
            <a:noFill/>
          </a:ln>
        </p:spPr>
      </p:pic>
      <p:pic>
        <p:nvPicPr>
          <p:cNvPr id="13" name="test">
            <a:hlinkClick r:id="" action="ppaction://media"/>
            <a:extLst>
              <a:ext uri="{FF2B5EF4-FFF2-40B4-BE49-F238E27FC236}">
                <a16:creationId xmlns:a16="http://schemas.microsoft.com/office/drawing/2014/main" id="{6618A05E-9184-4D6E-90DF-45B2198594DF}"/>
              </a:ext>
            </a:extLst>
          </p:cNvPr>
          <p:cNvPicPr>
            <a:picLocks noChangeAspect="1"/>
          </p:cNvPicPr>
          <p:nvPr>
            <a:audioFile r:link="rId16"/>
            <p:extLst>
              <p:ext uri="{DAA4B4D4-6D71-4841-9C94-3DE7FCFB9230}">
                <p14:media xmlns:p14="http://schemas.microsoft.com/office/powerpoint/2010/main" r:embed="rId15"/>
              </p:ext>
            </p:extLst>
          </p:nvPr>
        </p:nvPicPr>
        <p:blipFill>
          <a:blip r:embed="rId31"/>
          <a:stretch>
            <a:fillRect/>
          </a:stretch>
        </p:blipFill>
        <p:spPr>
          <a:xfrm>
            <a:off x="2525049" y="3390248"/>
            <a:ext cx="180000" cy="180000"/>
          </a:xfrm>
          <a:prstGeom prst="rect">
            <a:avLst/>
          </a:prstGeom>
          <a:solidFill>
            <a:srgbClr val="0070C0"/>
          </a:solidFill>
        </p:spPr>
      </p:pic>
      <p:pic>
        <p:nvPicPr>
          <p:cNvPr id="14" name="test">
            <a:hlinkClick r:id="" action="ppaction://media"/>
            <a:extLst>
              <a:ext uri="{FF2B5EF4-FFF2-40B4-BE49-F238E27FC236}">
                <a16:creationId xmlns:a16="http://schemas.microsoft.com/office/drawing/2014/main" id="{618A14D0-0E44-475D-A682-D4B96A7C624F}"/>
              </a:ext>
            </a:extLst>
          </p:cNvPr>
          <p:cNvPicPr>
            <a:picLocks noChangeAspect="1"/>
          </p:cNvPicPr>
          <p:nvPr>
            <a:audioFile r:link="rId18"/>
            <p:extLst>
              <p:ext uri="{DAA4B4D4-6D71-4841-9C94-3DE7FCFB9230}">
                <p14:media xmlns:p14="http://schemas.microsoft.com/office/powerpoint/2010/main" r:embed="rId17"/>
              </p:ext>
            </p:extLst>
          </p:nvPr>
        </p:nvPicPr>
        <p:blipFill>
          <a:blip r:embed="rId31"/>
          <a:stretch>
            <a:fillRect/>
          </a:stretch>
        </p:blipFill>
        <p:spPr>
          <a:xfrm>
            <a:off x="3276473" y="3190582"/>
            <a:ext cx="180000" cy="180000"/>
          </a:xfrm>
          <a:prstGeom prst="rect">
            <a:avLst/>
          </a:prstGeom>
          <a:solidFill>
            <a:srgbClr val="0070C0"/>
          </a:solidFill>
        </p:spPr>
      </p:pic>
      <p:pic>
        <p:nvPicPr>
          <p:cNvPr id="16" name="test">
            <a:hlinkClick r:id="" action="ppaction://media"/>
            <a:extLst>
              <a:ext uri="{FF2B5EF4-FFF2-40B4-BE49-F238E27FC236}">
                <a16:creationId xmlns:a16="http://schemas.microsoft.com/office/drawing/2014/main" id="{2D900BEB-67F5-4786-83D6-19004EFC6B92}"/>
              </a:ext>
            </a:extLst>
          </p:cNvPr>
          <p:cNvPicPr>
            <a:picLocks noChangeAspect="1"/>
          </p:cNvPicPr>
          <p:nvPr>
            <a:audioFile r:link="rId20"/>
            <p:extLst>
              <p:ext uri="{DAA4B4D4-6D71-4841-9C94-3DE7FCFB9230}">
                <p14:media xmlns:p14="http://schemas.microsoft.com/office/powerpoint/2010/main" r:embed="rId19"/>
              </p:ext>
            </p:extLst>
          </p:nvPr>
        </p:nvPicPr>
        <p:blipFill>
          <a:blip r:embed="rId31"/>
          <a:stretch>
            <a:fillRect/>
          </a:stretch>
        </p:blipFill>
        <p:spPr>
          <a:xfrm>
            <a:off x="4074206" y="2919828"/>
            <a:ext cx="180000" cy="180000"/>
          </a:xfrm>
          <a:prstGeom prst="rect">
            <a:avLst/>
          </a:prstGeom>
          <a:solidFill>
            <a:srgbClr val="0070C0"/>
          </a:solidFill>
        </p:spPr>
      </p:pic>
      <p:pic>
        <p:nvPicPr>
          <p:cNvPr id="18" name="test">
            <a:hlinkClick r:id="" action="ppaction://media"/>
            <a:extLst>
              <a:ext uri="{FF2B5EF4-FFF2-40B4-BE49-F238E27FC236}">
                <a16:creationId xmlns:a16="http://schemas.microsoft.com/office/drawing/2014/main" id="{0878B8A7-5E64-48E9-8ABF-8E8EEC151758}"/>
              </a:ext>
            </a:extLst>
          </p:cNvPr>
          <p:cNvPicPr>
            <a:picLocks noChangeAspect="1"/>
          </p:cNvPicPr>
          <p:nvPr>
            <a:audioFile r:link="rId22"/>
            <p:extLst>
              <p:ext uri="{DAA4B4D4-6D71-4841-9C94-3DE7FCFB9230}">
                <p14:media xmlns:p14="http://schemas.microsoft.com/office/powerpoint/2010/main" r:embed="rId21"/>
              </p:ext>
            </p:extLst>
          </p:nvPr>
        </p:nvPicPr>
        <p:blipFill>
          <a:blip r:embed="rId31"/>
          <a:stretch>
            <a:fillRect/>
          </a:stretch>
        </p:blipFill>
        <p:spPr>
          <a:xfrm>
            <a:off x="4866276" y="2669505"/>
            <a:ext cx="180000" cy="180000"/>
          </a:xfrm>
          <a:prstGeom prst="rect">
            <a:avLst/>
          </a:prstGeom>
          <a:solidFill>
            <a:srgbClr val="0070C0"/>
          </a:solidFill>
        </p:spPr>
      </p:pic>
      <p:pic>
        <p:nvPicPr>
          <p:cNvPr id="19" name="test">
            <a:hlinkClick r:id="" action="ppaction://media"/>
            <a:extLst>
              <a:ext uri="{FF2B5EF4-FFF2-40B4-BE49-F238E27FC236}">
                <a16:creationId xmlns:a16="http://schemas.microsoft.com/office/drawing/2014/main" id="{A08E817C-4998-4352-A97C-751BC13DEFAF}"/>
              </a:ext>
            </a:extLst>
          </p:cNvPr>
          <p:cNvPicPr>
            <a:picLocks noChangeAspect="1"/>
          </p:cNvPicPr>
          <p:nvPr>
            <a:audioFile r:link="rId24"/>
            <p:extLst>
              <p:ext uri="{DAA4B4D4-6D71-4841-9C94-3DE7FCFB9230}">
                <p14:media xmlns:p14="http://schemas.microsoft.com/office/powerpoint/2010/main" r:embed="rId23"/>
              </p:ext>
            </p:extLst>
          </p:nvPr>
        </p:nvPicPr>
        <p:blipFill>
          <a:blip r:embed="rId31"/>
          <a:stretch>
            <a:fillRect/>
          </a:stretch>
        </p:blipFill>
        <p:spPr>
          <a:xfrm>
            <a:off x="5664432" y="2365839"/>
            <a:ext cx="180000" cy="180000"/>
          </a:xfrm>
          <a:prstGeom prst="rect">
            <a:avLst/>
          </a:prstGeom>
          <a:solidFill>
            <a:srgbClr val="0070C0"/>
          </a:solidFill>
        </p:spPr>
      </p:pic>
      <p:pic>
        <p:nvPicPr>
          <p:cNvPr id="21" name="test">
            <a:hlinkClick r:id="" action="ppaction://media"/>
            <a:extLst>
              <a:ext uri="{FF2B5EF4-FFF2-40B4-BE49-F238E27FC236}">
                <a16:creationId xmlns:a16="http://schemas.microsoft.com/office/drawing/2014/main" id="{19D72AFE-6216-442E-8056-E8FBF4928ED2}"/>
              </a:ext>
            </a:extLst>
          </p:cNvPr>
          <p:cNvPicPr>
            <a:picLocks noChangeAspect="1"/>
          </p:cNvPicPr>
          <p:nvPr>
            <a:audioFile r:link="rId26"/>
            <p:extLst>
              <p:ext uri="{DAA4B4D4-6D71-4841-9C94-3DE7FCFB9230}">
                <p14:media xmlns:p14="http://schemas.microsoft.com/office/powerpoint/2010/main" r:embed="rId25"/>
              </p:ext>
            </p:extLst>
          </p:nvPr>
        </p:nvPicPr>
        <p:blipFill>
          <a:blip r:embed="rId31"/>
          <a:stretch>
            <a:fillRect/>
          </a:stretch>
        </p:blipFill>
        <p:spPr>
          <a:xfrm>
            <a:off x="6448772" y="2015400"/>
            <a:ext cx="180000" cy="180000"/>
          </a:xfrm>
          <a:prstGeom prst="rect">
            <a:avLst/>
          </a:prstGeom>
          <a:solidFill>
            <a:srgbClr val="0070C0"/>
          </a:solidFill>
        </p:spPr>
      </p:pic>
    </p:spTree>
    <p:extLst>
      <p:ext uri="{BB962C8B-B14F-4D97-AF65-F5344CB8AC3E}">
        <p14:creationId xmlns:p14="http://schemas.microsoft.com/office/powerpoint/2010/main" val="135393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00"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00"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800" fill="hold"/>
                                        <p:tgtEl>
                                          <p:spTgt spid="8"/>
                                        </p:tgtEl>
                                      </p:cBhvr>
                                    </p:cmd>
                                  </p:childTnLst>
                                </p:cTn>
                              </p:par>
                            </p:childTnLst>
                          </p:cTn>
                        </p:par>
                      </p:childTnLst>
                    </p:cTn>
                  </p:par>
                </p:childTnLst>
              </p:cTn>
              <p:nextCondLst>
                <p:cond evt="onClick" delay="0">
                  <p:tgtEl>
                    <p:spTgt spid="8"/>
                  </p:tgtEl>
                </p:cond>
              </p:nextCondLst>
            </p:seq>
            <p:audio>
              <p:cMediaNode vol="80000">
                <p:cTn id="25" fill="hold" display="0">
                  <p:stCondLst>
                    <p:cond delay="indefinite"/>
                  </p:stCondLst>
                  <p:endCondLst>
                    <p:cond evt="onStopAudio" delay="0">
                      <p:tgtEl>
                        <p:sldTgt/>
                      </p:tgtEl>
                    </p:cond>
                  </p:endCondLst>
                </p:cTn>
                <p:tgtEl>
                  <p:spTgt spid="8"/>
                </p:tgtEl>
              </p:cMediaNode>
            </p:audi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800" fill="hold"/>
                                        <p:tgtEl>
                                          <p:spTgt spid="10"/>
                                        </p:tgtEl>
                                      </p:cBhvr>
                                    </p:cmd>
                                  </p:childTnLst>
                                </p:cTn>
                              </p:par>
                            </p:childTnLst>
                          </p:cTn>
                        </p:par>
                      </p:childTnLst>
                    </p:cTn>
                  </p:par>
                </p:childTnLst>
              </p:cTn>
              <p:nextCondLst>
                <p:cond evt="onClick" delay="0">
                  <p:tgtEl>
                    <p:spTgt spid="10"/>
                  </p:tgtEl>
                </p:cond>
              </p:nextCondLst>
            </p:seq>
            <p:audio>
              <p:cMediaNode vol="80000">
                <p:cTn id="31" fill="hold" display="0">
                  <p:stCondLst>
                    <p:cond delay="indefinite"/>
                  </p:stCondLst>
                  <p:endCondLst>
                    <p:cond evt="onStopAudio" delay="0">
                      <p:tgtEl>
                        <p:sldTgt/>
                      </p:tgtEl>
                    </p:cond>
                  </p:endCondLst>
                </p:cTn>
                <p:tgtEl>
                  <p:spTgt spid="10"/>
                </p:tgtEl>
              </p:cMediaNode>
            </p:audio>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800" fill="hold"/>
                                        <p:tgtEl>
                                          <p:spTgt spid="11"/>
                                        </p:tgtEl>
                                      </p:cBhvr>
                                    </p:cmd>
                                  </p:childTnLst>
                                </p:cTn>
                              </p:par>
                            </p:childTnLst>
                          </p:cTn>
                        </p:par>
                      </p:childTnLst>
                    </p:cTn>
                  </p:par>
                </p:childTnLst>
              </p:cTn>
              <p:nextCondLst>
                <p:cond evt="onClick" delay="0">
                  <p:tgtEl>
                    <p:spTgt spid="11"/>
                  </p:tgtEl>
                </p:cond>
              </p:nextCondLst>
            </p:seq>
            <p:audio>
              <p:cMediaNode vol="80000">
                <p:cTn id="37" fill="hold" display="0">
                  <p:stCondLst>
                    <p:cond delay="indefinite"/>
                  </p:stCondLst>
                  <p:endCondLst>
                    <p:cond evt="onStopAudio" delay="0">
                      <p:tgtEl>
                        <p:sldTgt/>
                      </p:tgtEl>
                    </p:cond>
                  </p:endCondLst>
                </p:cTn>
                <p:tgtEl>
                  <p:spTgt spid="11"/>
                </p:tgtEl>
              </p:cMediaNode>
            </p:audio>
            <p:seq concurrent="1" nextAc="seek">
              <p:cTn id="38" restart="whenNotActive" fill="hold" evtFilter="cancelBubble" nodeType="interactiveSeq">
                <p:stCondLst>
                  <p:cond evt="onClick" delay="0">
                    <p:tgtEl>
                      <p:spTgt spid="12"/>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800" fill="hold"/>
                                        <p:tgtEl>
                                          <p:spTgt spid="12"/>
                                        </p:tgtEl>
                                      </p:cBhvr>
                                    </p:cmd>
                                  </p:childTnLst>
                                </p:cTn>
                              </p:par>
                            </p:childTnLst>
                          </p:cTn>
                        </p:par>
                      </p:childTnLst>
                    </p:cTn>
                  </p:par>
                </p:childTnLst>
              </p:cTn>
              <p:nextCondLst>
                <p:cond evt="onClick" delay="0">
                  <p:tgtEl>
                    <p:spTgt spid="12"/>
                  </p:tgtEl>
                </p:cond>
              </p:nextCondLst>
            </p:seq>
            <p:audio>
              <p:cMediaNode vol="80000">
                <p:cTn id="43" fill="hold" display="0">
                  <p:stCondLst>
                    <p:cond delay="indefinite"/>
                  </p:stCondLst>
                  <p:endCondLst>
                    <p:cond evt="onStopAudio" delay="0">
                      <p:tgtEl>
                        <p:sldTgt/>
                      </p:tgtEl>
                    </p:cond>
                  </p:endCondLst>
                </p:cTn>
                <p:tgtEl>
                  <p:spTgt spid="12"/>
                </p:tgtEl>
              </p:cMediaNode>
            </p:audio>
            <p:seq concurrent="1" nextAc="seek">
              <p:cTn id="44" restart="whenNotActive" fill="hold" evtFilter="cancelBubble" nodeType="interactiveSeq">
                <p:stCondLst>
                  <p:cond evt="onClick" delay="0">
                    <p:tgtEl>
                      <p:spTgt spid="13"/>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800" fill="hold"/>
                                        <p:tgtEl>
                                          <p:spTgt spid="13"/>
                                        </p:tgtEl>
                                      </p:cBhvr>
                                    </p:cmd>
                                  </p:childTnLst>
                                </p:cTn>
                              </p:par>
                            </p:childTnLst>
                          </p:cTn>
                        </p:par>
                      </p:childTnLst>
                    </p:cTn>
                  </p:par>
                </p:childTnLst>
              </p:cTn>
              <p:nextCondLst>
                <p:cond evt="onClick" delay="0">
                  <p:tgtEl>
                    <p:spTgt spid="13"/>
                  </p:tgtEl>
                </p:cond>
              </p:nextCondLst>
            </p:seq>
            <p:audio>
              <p:cMediaNode vol="80000">
                <p:cTn id="49" fill="hold" display="0">
                  <p:stCondLst>
                    <p:cond delay="indefinite"/>
                  </p:stCondLst>
                  <p:endCondLst>
                    <p:cond evt="onStopAudio" delay="0">
                      <p:tgtEl>
                        <p:sldTgt/>
                      </p:tgtEl>
                    </p:cond>
                  </p:endCondLst>
                </p:cTn>
                <p:tgtEl>
                  <p:spTgt spid="13"/>
                </p:tgtEl>
              </p:cMediaNode>
            </p:audio>
            <p:seq concurrent="1" nextAc="seek">
              <p:cTn id="50" restart="whenNotActive" fill="hold" evtFilter="cancelBubble" nodeType="interactiveSeq">
                <p:stCondLst>
                  <p:cond evt="onClick" delay="0">
                    <p:tgtEl>
                      <p:spTgt spid="14"/>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00" fill="hold"/>
                                        <p:tgtEl>
                                          <p:spTgt spid="14"/>
                                        </p:tgtEl>
                                      </p:cBhvr>
                                    </p:cmd>
                                  </p:childTnLst>
                                </p:cTn>
                              </p:par>
                            </p:childTnLst>
                          </p:cTn>
                        </p:par>
                      </p:childTnLst>
                    </p:cTn>
                  </p:par>
                </p:childTnLst>
              </p:cTn>
              <p:nextCondLst>
                <p:cond evt="onClick" delay="0">
                  <p:tgtEl>
                    <p:spTgt spid="14"/>
                  </p:tgtEl>
                </p:cond>
              </p:nextCondLst>
            </p:seq>
            <p:audio>
              <p:cMediaNode vol="80000">
                <p:cTn id="55" fill="hold" display="0">
                  <p:stCondLst>
                    <p:cond delay="indefinite"/>
                  </p:stCondLst>
                  <p:endCondLst>
                    <p:cond evt="onStopAudio" delay="0">
                      <p:tgtEl>
                        <p:sldTgt/>
                      </p:tgtEl>
                    </p:cond>
                  </p:endCondLst>
                </p:cTn>
                <p:tgtEl>
                  <p:spTgt spid="14"/>
                </p:tgtEl>
              </p:cMediaNode>
            </p:audio>
            <p:seq concurrent="1" nextAc="seek">
              <p:cTn id="56" restart="whenNotActive" fill="hold" evtFilter="cancelBubble" nodeType="interactiveSeq">
                <p:stCondLst>
                  <p:cond evt="onClick" delay="0">
                    <p:tgtEl>
                      <p:spTgt spid="16"/>
                    </p:tgtEl>
                  </p:cond>
                </p:stCondLst>
                <p:endSync evt="end" delay="0">
                  <p:rtn val="all"/>
                </p:endSync>
                <p:childTnLst>
                  <p:par>
                    <p:cTn id="57" fill="hold">
                      <p:stCondLst>
                        <p:cond delay="0"/>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800" fill="hold"/>
                                        <p:tgtEl>
                                          <p:spTgt spid="16"/>
                                        </p:tgtEl>
                                      </p:cBhvr>
                                    </p:cmd>
                                  </p:childTnLst>
                                </p:cTn>
                              </p:par>
                            </p:childTnLst>
                          </p:cTn>
                        </p:par>
                      </p:childTnLst>
                    </p:cTn>
                  </p:par>
                </p:childTnLst>
              </p:cTn>
              <p:nextCondLst>
                <p:cond evt="onClick" delay="0">
                  <p:tgtEl>
                    <p:spTgt spid="16"/>
                  </p:tgtEl>
                </p:cond>
              </p:nextCondLst>
            </p:seq>
            <p:audio>
              <p:cMediaNode vol="80000">
                <p:cTn id="61" fill="hold" display="0">
                  <p:stCondLst>
                    <p:cond delay="indefinite"/>
                  </p:stCondLst>
                  <p:endCondLst>
                    <p:cond evt="onStopAudio" delay="0">
                      <p:tgtEl>
                        <p:sldTgt/>
                      </p:tgtEl>
                    </p:cond>
                  </p:endCondLst>
                </p:cTn>
                <p:tgtEl>
                  <p:spTgt spid="16"/>
                </p:tgtEl>
              </p:cMediaNode>
            </p:audio>
            <p:seq concurrent="1" nextAc="seek">
              <p:cTn id="62" restart="whenNotActive" fill="hold" evtFilter="cancelBubble" nodeType="interactiveSeq">
                <p:stCondLst>
                  <p:cond evt="onClick" delay="0">
                    <p:tgtEl>
                      <p:spTgt spid="18"/>
                    </p:tgtEl>
                  </p:cond>
                </p:stCondLst>
                <p:endSync evt="end" delay="0">
                  <p:rtn val="all"/>
                </p:endSync>
                <p:childTnLst>
                  <p:par>
                    <p:cTn id="63" fill="hold">
                      <p:stCondLst>
                        <p:cond delay="0"/>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800" fill="hold"/>
                                        <p:tgtEl>
                                          <p:spTgt spid="18"/>
                                        </p:tgtEl>
                                      </p:cBhvr>
                                    </p:cmd>
                                  </p:childTnLst>
                                </p:cTn>
                              </p:par>
                            </p:childTnLst>
                          </p:cTn>
                        </p:par>
                      </p:childTnLst>
                    </p:cTn>
                  </p:par>
                </p:childTnLst>
              </p:cTn>
              <p:nextCondLst>
                <p:cond evt="onClick" delay="0">
                  <p:tgtEl>
                    <p:spTgt spid="18"/>
                  </p:tgtEl>
                </p:cond>
              </p:nextCondLst>
            </p:seq>
            <p:audio>
              <p:cMediaNode vol="80000">
                <p:cTn id="67" fill="hold" display="0">
                  <p:stCondLst>
                    <p:cond delay="indefinite"/>
                  </p:stCondLst>
                  <p:endCondLst>
                    <p:cond evt="onStopAudio" delay="0">
                      <p:tgtEl>
                        <p:sldTgt/>
                      </p:tgtEl>
                    </p:cond>
                  </p:endCondLst>
                </p:cTn>
                <p:tgtEl>
                  <p:spTgt spid="18"/>
                </p:tgtEl>
              </p:cMediaNode>
            </p:audio>
            <p:seq concurrent="1" nextAc="seek">
              <p:cTn id="68" restart="whenNotActive" fill="hold" evtFilter="cancelBubble" nodeType="interactiveSeq">
                <p:stCondLst>
                  <p:cond evt="onClick" delay="0">
                    <p:tgtEl>
                      <p:spTgt spid="19"/>
                    </p:tgtEl>
                  </p:cond>
                </p:stCondLst>
                <p:endSync evt="end" delay="0">
                  <p:rtn val="all"/>
                </p:endSync>
                <p:childTnLst>
                  <p:par>
                    <p:cTn id="69" fill="hold">
                      <p:stCondLst>
                        <p:cond delay="0"/>
                      </p:stCondLst>
                      <p:childTnLst>
                        <p:par>
                          <p:cTn id="70" fill="hold">
                            <p:stCondLst>
                              <p:cond delay="0"/>
                            </p:stCondLst>
                            <p:childTnLst>
                              <p:par>
                                <p:cTn id="71" presetID="1" presetClass="mediacall" presetSubtype="0" fill="hold" nodeType="clickEffect">
                                  <p:stCondLst>
                                    <p:cond delay="0"/>
                                  </p:stCondLst>
                                  <p:childTnLst>
                                    <p:cmd type="call" cmd="playFrom(0.0)">
                                      <p:cBhvr>
                                        <p:cTn id="72" dur="800" fill="hold"/>
                                        <p:tgtEl>
                                          <p:spTgt spid="19"/>
                                        </p:tgtEl>
                                      </p:cBhvr>
                                    </p:cmd>
                                  </p:childTnLst>
                                </p:cTn>
                              </p:par>
                            </p:childTnLst>
                          </p:cTn>
                        </p:par>
                      </p:childTnLst>
                    </p:cTn>
                  </p:par>
                </p:childTnLst>
              </p:cTn>
              <p:nextCondLst>
                <p:cond evt="onClick" delay="0">
                  <p:tgtEl>
                    <p:spTgt spid="19"/>
                  </p:tgtEl>
                </p:cond>
              </p:nextCondLst>
            </p:seq>
            <p:audio>
              <p:cMediaNode vol="80000">
                <p:cTn id="73" fill="hold" display="0">
                  <p:stCondLst>
                    <p:cond delay="indefinite"/>
                  </p:stCondLst>
                  <p:endCondLst>
                    <p:cond evt="onStopAudio" delay="0">
                      <p:tgtEl>
                        <p:sldTgt/>
                      </p:tgtEl>
                    </p:cond>
                  </p:endCondLst>
                </p:cTn>
                <p:tgtEl>
                  <p:spTgt spid="19"/>
                </p:tgtEl>
              </p:cMediaNode>
            </p:audio>
            <p:seq concurrent="1" nextAc="seek">
              <p:cTn id="74" restart="whenNotActive" fill="hold" evtFilter="cancelBubble" nodeType="interactiveSeq">
                <p:stCondLst>
                  <p:cond evt="onClick" delay="0">
                    <p:tgtEl>
                      <p:spTgt spid="21"/>
                    </p:tgtEl>
                  </p:cond>
                </p:stCondLst>
                <p:endSync evt="end" delay="0">
                  <p:rtn val="all"/>
                </p:endSync>
                <p:childTnLst>
                  <p:par>
                    <p:cTn id="75" fill="hold">
                      <p:stCondLst>
                        <p:cond delay="0"/>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800" fill="hold"/>
                                        <p:tgtEl>
                                          <p:spTgt spid="21"/>
                                        </p:tgtEl>
                                      </p:cBhvr>
                                    </p:cmd>
                                  </p:childTnLst>
                                </p:cTn>
                              </p:par>
                            </p:childTnLst>
                          </p:cTn>
                        </p:par>
                      </p:childTnLst>
                    </p:cTn>
                  </p:par>
                </p:childTnLst>
              </p:cTn>
              <p:nextCondLst>
                <p:cond evt="onClick" delay="0">
                  <p:tgtEl>
                    <p:spTgt spid="21"/>
                  </p:tgtEl>
                </p:cond>
              </p:nextCondLst>
            </p:seq>
            <p:audio>
              <p:cMediaNode vol="80000">
                <p:cTn id="79" fill="hold" display="0">
                  <p:stCondLst>
                    <p:cond delay="indefinite"/>
                  </p:stCondLst>
                  <p:endCondLst>
                    <p:cond evt="onStopAudio" delay="0">
                      <p:tgtEl>
                        <p:sldTgt/>
                      </p:tgtEl>
                    </p:cond>
                  </p:endCondLst>
                </p:cTn>
                <p:tgtEl>
                  <p:spTgt spid="21"/>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谐波</a:t>
            </a:r>
          </a:p>
        </p:txBody>
      </p:sp>
      <p:sp>
        <p:nvSpPr>
          <p:cNvPr id="3" name="内容占位符 2"/>
          <p:cNvSpPr>
            <a:spLocks noGrp="1"/>
          </p:cNvSpPr>
          <p:nvPr>
            <p:ph idx="1"/>
          </p:nvPr>
        </p:nvSpPr>
        <p:spPr>
          <a:xfrm>
            <a:off x="5624557" y="883198"/>
            <a:ext cx="5930134" cy="1139383"/>
          </a:xfrm>
        </p:spPr>
        <p:txBody>
          <a:bodyPr/>
          <a:lstStyle/>
          <a:p>
            <a:r>
              <a:rPr lang="zh-CN" altLang="en-US" dirty="0"/>
              <a:t>我们将一个标准的正弦波作为基准，称作</a:t>
            </a:r>
            <a:r>
              <a:rPr lang="zh-CN" altLang="en-US" dirty="0">
                <a:solidFill>
                  <a:srgbClr val="B01F24"/>
                </a:solidFill>
              </a:rPr>
              <a:t>基波</a:t>
            </a:r>
            <a:r>
              <a:rPr lang="zh-CN" altLang="en-US" dirty="0"/>
              <a:t>。</a:t>
            </a:r>
            <a:r>
              <a:rPr lang="zh-CN" altLang="en-US" dirty="0">
                <a:solidFill>
                  <a:srgbClr val="B01F24"/>
                </a:solidFill>
              </a:rPr>
              <a:t>谐波</a:t>
            </a:r>
            <a:r>
              <a:rPr lang="zh-CN" altLang="en-US" dirty="0"/>
              <a:t>就是比基波的频率高整数倍的波。</a:t>
            </a:r>
          </a:p>
        </p:txBody>
      </p:sp>
      <p:pic>
        <p:nvPicPr>
          <p:cNvPr id="18434" name="Picture 2" descr="https://images0.cnblogs.com/blog/129662/201310/24113955-73d792eaa9f44d35ae208c8e6db35571.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86013" y="764293"/>
            <a:ext cx="3813077" cy="378168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images0.cnblogs.com/blog/129662/201310/24114330-3c148c3208c447fb9e5ae4557cdaaa51.gif"/>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014988" y="2022581"/>
            <a:ext cx="4556088" cy="3003578"/>
          </a:xfrm>
          <a:prstGeom prst="rect">
            <a:avLst/>
          </a:prstGeom>
          <a:noFill/>
          <a:extLst>
            <a:ext uri="{909E8E84-426E-40DD-AFC4-6F175D3DCCD1}">
              <a14:hiddenFill xmlns:a14="http://schemas.microsoft.com/office/drawing/2010/main">
                <a:solidFill>
                  <a:srgbClr val="FFFFFF"/>
                </a:solidFill>
              </a14:hiddenFill>
            </a:ext>
          </a:extLst>
        </p:spPr>
      </p:pic>
      <p:sp>
        <p:nvSpPr>
          <p:cNvPr id="14" name="内容占位符 2"/>
          <p:cNvSpPr txBox="1">
            <a:spLocks/>
          </p:cNvSpPr>
          <p:nvPr/>
        </p:nvSpPr>
        <p:spPr>
          <a:xfrm>
            <a:off x="5624557" y="5127895"/>
            <a:ext cx="5930134" cy="1082237"/>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rgbClr val="B01F24"/>
                </a:solidFill>
              </a:rPr>
              <a:t>单音</a:t>
            </a:r>
            <a:r>
              <a:rPr lang="zh-CN" altLang="en-US" dirty="0"/>
              <a:t>特指单一乐器演奏独立的一个音发出的声波（谐波叠加），其基波的频率称为</a:t>
            </a:r>
            <a:r>
              <a:rPr lang="zh-CN" altLang="en-US" dirty="0">
                <a:solidFill>
                  <a:srgbClr val="B01F24"/>
                </a:solidFill>
              </a:rPr>
              <a:t>音高</a:t>
            </a:r>
            <a:r>
              <a:rPr lang="zh-CN" altLang="en-US" dirty="0"/>
              <a:t>。</a:t>
            </a:r>
          </a:p>
        </p:txBody>
      </p:sp>
      <p:pic>
        <p:nvPicPr>
          <p:cNvPr id="18438" name="Picture 6" descr="https://images0.cnblogs.com/blog/129662/201310/24134136-1eae02389d2f45cf926fc9a4d8be9e55.jp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386075" y="4598320"/>
            <a:ext cx="3913015" cy="1611812"/>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p:cNvSpPr txBox="1"/>
          <p:nvPr/>
        </p:nvSpPr>
        <p:spPr>
          <a:xfrm>
            <a:off x="2346359" y="6210132"/>
            <a:ext cx="1826141"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小提琴单音的波型</a:t>
            </a:r>
          </a:p>
        </p:txBody>
      </p:sp>
      <p:pic>
        <p:nvPicPr>
          <p:cNvPr id="7" name="test">
            <a:hlinkClick r:id="" action="ppaction://media"/>
            <a:extLst>
              <a:ext uri="{FF2B5EF4-FFF2-40B4-BE49-F238E27FC236}">
                <a16:creationId xmlns:a16="http://schemas.microsoft.com/office/drawing/2014/main" id="{882DAA76-7A1D-4002-B04D-804797E94795}"/>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134574" y="2063284"/>
            <a:ext cx="304800" cy="304800"/>
          </a:xfrm>
          <a:prstGeom prst="rect">
            <a:avLst/>
          </a:prstGeom>
        </p:spPr>
      </p:pic>
      <p:pic>
        <p:nvPicPr>
          <p:cNvPr id="8" name="test">
            <a:hlinkClick r:id="" action="ppaction://media"/>
            <a:extLst>
              <a:ext uri="{FF2B5EF4-FFF2-40B4-BE49-F238E27FC236}">
                <a16:creationId xmlns:a16="http://schemas.microsoft.com/office/drawing/2014/main" id="{56A95E34-9AF4-44DF-A212-2A8A17BD13C4}"/>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1134574" y="2859887"/>
            <a:ext cx="304800" cy="304800"/>
          </a:xfrm>
          <a:prstGeom prst="rect">
            <a:avLst/>
          </a:prstGeom>
        </p:spPr>
      </p:pic>
      <p:pic>
        <p:nvPicPr>
          <p:cNvPr id="9" name="test">
            <a:hlinkClick r:id="" action="ppaction://media"/>
            <a:extLst>
              <a:ext uri="{FF2B5EF4-FFF2-40B4-BE49-F238E27FC236}">
                <a16:creationId xmlns:a16="http://schemas.microsoft.com/office/drawing/2014/main" id="{51170B82-2900-4C58-8CA2-0ADD8CD6369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11134574" y="3558844"/>
            <a:ext cx="304800" cy="304800"/>
          </a:xfrm>
          <a:prstGeom prst="rect">
            <a:avLst/>
          </a:prstGeom>
        </p:spPr>
      </p:pic>
      <p:pic>
        <p:nvPicPr>
          <p:cNvPr id="11" name="test">
            <a:hlinkClick r:id="" action="ppaction://media"/>
            <a:extLst>
              <a:ext uri="{FF2B5EF4-FFF2-40B4-BE49-F238E27FC236}">
                <a16:creationId xmlns:a16="http://schemas.microsoft.com/office/drawing/2014/main" id="{AC370FEC-9185-4FA8-BDE2-00161FAEED49}"/>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11134574" y="4144289"/>
            <a:ext cx="304800" cy="304800"/>
          </a:xfrm>
          <a:prstGeom prst="rect">
            <a:avLst/>
          </a:prstGeom>
        </p:spPr>
      </p:pic>
      <p:pic>
        <p:nvPicPr>
          <p:cNvPr id="12" name="test">
            <a:hlinkClick r:id="" action="ppaction://media"/>
            <a:extLst>
              <a:ext uri="{FF2B5EF4-FFF2-40B4-BE49-F238E27FC236}">
                <a16:creationId xmlns:a16="http://schemas.microsoft.com/office/drawing/2014/main" id="{80AB366F-6069-4436-B75F-6FA813F82993}"/>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11134574" y="4668803"/>
            <a:ext cx="304800" cy="304800"/>
          </a:xfrm>
          <a:prstGeom prst="rect">
            <a:avLst/>
          </a:prstGeom>
        </p:spPr>
      </p:pic>
      <p:sp>
        <p:nvSpPr>
          <p:cNvPr id="20" name="文本框 19">
            <a:extLst>
              <a:ext uri="{FF2B5EF4-FFF2-40B4-BE49-F238E27FC236}">
                <a16:creationId xmlns:a16="http://schemas.microsoft.com/office/drawing/2014/main" id="{85D3791A-8394-4AD8-ABC6-511688841CF2}"/>
              </a:ext>
            </a:extLst>
          </p:cNvPr>
          <p:cNvSpPr txBox="1"/>
          <p:nvPr/>
        </p:nvSpPr>
        <p:spPr>
          <a:xfrm>
            <a:off x="8049448" y="4300476"/>
            <a:ext cx="179536" cy="256352"/>
          </a:xfrm>
          <a:prstGeom prst="rect">
            <a:avLst/>
          </a:prstGeom>
          <a:solidFill>
            <a:schemeClr val="bg1"/>
          </a:solidFill>
        </p:spPr>
        <p:txBody>
          <a:bodyPr wrap="none" lIns="0" tIns="0" rIns="0" bIns="0" rtlCol="0" anchor="ctr" anchorCtr="0">
            <a:spAutoFit/>
          </a:bodyPr>
          <a:lstStyle/>
          <a:p>
            <a:pPr algn="ctr">
              <a:lnSpc>
                <a:spcPct val="50000"/>
              </a:lnSpc>
            </a:pPr>
            <a:r>
              <a:rPr lang="en-US" altLang="zh-CN" sz="2800" dirty="0">
                <a:solidFill>
                  <a:srgbClr val="0070C0"/>
                </a:solidFill>
              </a:rPr>
              <a:t>+</a:t>
            </a:r>
            <a:endParaRPr lang="zh-CN" altLang="en-US" sz="2800" dirty="0">
              <a:solidFill>
                <a:srgbClr val="0070C0"/>
              </a:solidFill>
            </a:endParaRPr>
          </a:p>
        </p:txBody>
      </p:sp>
      <p:sp>
        <p:nvSpPr>
          <p:cNvPr id="21" name="文本框 20">
            <a:extLst>
              <a:ext uri="{FF2B5EF4-FFF2-40B4-BE49-F238E27FC236}">
                <a16:creationId xmlns:a16="http://schemas.microsoft.com/office/drawing/2014/main" id="{01A125FF-5E66-4E1A-9693-65C4A8B2A855}"/>
              </a:ext>
            </a:extLst>
          </p:cNvPr>
          <p:cNvSpPr txBox="1"/>
          <p:nvPr/>
        </p:nvSpPr>
        <p:spPr>
          <a:xfrm>
            <a:off x="8011703" y="3735468"/>
            <a:ext cx="179536" cy="256352"/>
          </a:xfrm>
          <a:prstGeom prst="rect">
            <a:avLst/>
          </a:prstGeom>
          <a:solidFill>
            <a:schemeClr val="bg1"/>
          </a:solidFill>
        </p:spPr>
        <p:txBody>
          <a:bodyPr wrap="none" lIns="0" tIns="0" rIns="0" bIns="0" rtlCol="0" anchor="ctr" anchorCtr="0">
            <a:spAutoFit/>
          </a:bodyPr>
          <a:lstStyle/>
          <a:p>
            <a:pPr algn="ctr">
              <a:lnSpc>
                <a:spcPct val="50000"/>
              </a:lnSpc>
            </a:pPr>
            <a:r>
              <a:rPr lang="en-US" altLang="zh-CN" sz="2800" dirty="0">
                <a:solidFill>
                  <a:srgbClr val="0070C0"/>
                </a:solidFill>
              </a:rPr>
              <a:t>+</a:t>
            </a:r>
            <a:endParaRPr lang="zh-CN" altLang="en-US" sz="2800" dirty="0">
              <a:solidFill>
                <a:srgbClr val="0070C0"/>
              </a:solidFill>
            </a:endParaRPr>
          </a:p>
        </p:txBody>
      </p:sp>
      <p:sp>
        <p:nvSpPr>
          <p:cNvPr id="22" name="文本框 21">
            <a:extLst>
              <a:ext uri="{FF2B5EF4-FFF2-40B4-BE49-F238E27FC236}">
                <a16:creationId xmlns:a16="http://schemas.microsoft.com/office/drawing/2014/main" id="{33661827-3C25-4D5E-B81B-D7EECE8A658E}"/>
              </a:ext>
            </a:extLst>
          </p:cNvPr>
          <p:cNvSpPr txBox="1"/>
          <p:nvPr/>
        </p:nvSpPr>
        <p:spPr>
          <a:xfrm>
            <a:off x="8049448" y="3190710"/>
            <a:ext cx="179536" cy="256352"/>
          </a:xfrm>
          <a:prstGeom prst="rect">
            <a:avLst/>
          </a:prstGeom>
          <a:solidFill>
            <a:schemeClr val="bg1"/>
          </a:solidFill>
        </p:spPr>
        <p:txBody>
          <a:bodyPr wrap="none" lIns="0" tIns="0" rIns="0" bIns="0" rtlCol="0" anchor="ctr" anchorCtr="0">
            <a:spAutoFit/>
          </a:bodyPr>
          <a:lstStyle/>
          <a:p>
            <a:pPr algn="ctr">
              <a:lnSpc>
                <a:spcPct val="50000"/>
              </a:lnSpc>
            </a:pPr>
            <a:r>
              <a:rPr lang="en-US" altLang="zh-CN" sz="2800" dirty="0">
                <a:solidFill>
                  <a:srgbClr val="0070C0"/>
                </a:solidFill>
              </a:rPr>
              <a:t>+</a:t>
            </a:r>
            <a:endParaRPr lang="zh-CN" altLang="en-US" sz="2800" dirty="0">
              <a:solidFill>
                <a:srgbClr val="0070C0"/>
              </a:solidFill>
            </a:endParaRPr>
          </a:p>
        </p:txBody>
      </p:sp>
      <p:sp>
        <p:nvSpPr>
          <p:cNvPr id="23" name="文本框 22">
            <a:extLst>
              <a:ext uri="{FF2B5EF4-FFF2-40B4-BE49-F238E27FC236}">
                <a16:creationId xmlns:a16="http://schemas.microsoft.com/office/drawing/2014/main" id="{3AB4FEBB-8C41-4C50-BB0E-619CE3FB84DE}"/>
              </a:ext>
            </a:extLst>
          </p:cNvPr>
          <p:cNvSpPr txBox="1"/>
          <p:nvPr/>
        </p:nvSpPr>
        <p:spPr>
          <a:xfrm>
            <a:off x="7959680" y="2593203"/>
            <a:ext cx="179536" cy="256352"/>
          </a:xfrm>
          <a:prstGeom prst="rect">
            <a:avLst/>
          </a:prstGeom>
          <a:solidFill>
            <a:schemeClr val="bg1"/>
          </a:solidFill>
        </p:spPr>
        <p:txBody>
          <a:bodyPr wrap="none" lIns="0" tIns="0" rIns="0" bIns="0" rtlCol="0" anchor="ctr" anchorCtr="0">
            <a:spAutoFit/>
          </a:bodyPr>
          <a:lstStyle/>
          <a:p>
            <a:pPr algn="ctr">
              <a:lnSpc>
                <a:spcPct val="50000"/>
              </a:lnSpc>
            </a:pPr>
            <a:r>
              <a:rPr lang="en-US" altLang="zh-CN" sz="2800" dirty="0">
                <a:solidFill>
                  <a:srgbClr val="0070C0"/>
                </a:solidFill>
              </a:rPr>
              <a:t>+</a:t>
            </a:r>
            <a:endParaRPr lang="zh-CN" altLang="en-US" sz="2800" dirty="0">
              <a:solidFill>
                <a:srgbClr val="0070C0"/>
              </a:solidFill>
            </a:endParaRPr>
          </a:p>
        </p:txBody>
      </p:sp>
    </p:spTree>
    <p:extLst>
      <p:ext uri="{BB962C8B-B14F-4D97-AF65-F5344CB8AC3E}">
        <p14:creationId xmlns:p14="http://schemas.microsoft.com/office/powerpoint/2010/main" val="265337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8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80"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80"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880" fill="hold"/>
                                        <p:tgtEl>
                                          <p:spTgt spid="11"/>
                                        </p:tgtEl>
                                      </p:cBhvr>
                                    </p:cmd>
                                  </p:childTnLst>
                                </p:cTn>
                              </p:par>
                            </p:childTnLst>
                          </p:cTn>
                        </p:par>
                      </p:childTnLst>
                    </p:cTn>
                  </p:par>
                </p:childTnLst>
              </p:cTn>
              <p:nextCondLst>
                <p:cond evt="onClick" delay="0">
                  <p:tgtEl>
                    <p:spTgt spid="11"/>
                  </p:tgtEl>
                </p:cond>
              </p:nextCondLst>
            </p:seq>
            <p:audio>
              <p:cMediaNode vol="80000">
                <p:cTn id="25" fill="hold" display="0">
                  <p:stCondLst>
                    <p:cond delay="indefinite"/>
                  </p:stCondLst>
                  <p:endCondLst>
                    <p:cond evt="onStopAudio" delay="0">
                      <p:tgtEl>
                        <p:sldTgt/>
                      </p:tgtEl>
                    </p:cond>
                  </p:endCondLst>
                </p:cTn>
                <p:tgtEl>
                  <p:spTgt spid="11"/>
                </p:tgtEl>
              </p:cMediaNode>
            </p:audio>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880" fill="hold"/>
                                        <p:tgtEl>
                                          <p:spTgt spid="12"/>
                                        </p:tgtEl>
                                      </p:cBhvr>
                                    </p:cmd>
                                  </p:childTnLst>
                                </p:cTn>
                              </p:par>
                            </p:childTnLst>
                          </p:cTn>
                        </p:par>
                      </p:childTnLst>
                    </p:cTn>
                  </p:par>
                </p:childTnLst>
              </p:cTn>
              <p:nextCondLst>
                <p:cond evt="onClick" delay="0">
                  <p:tgtEl>
                    <p:spTgt spid="12"/>
                  </p:tgtEl>
                </p:cond>
              </p:nextCondLst>
            </p:seq>
            <p:audio>
              <p:cMediaNode vol="80000">
                <p:cTn id="31" fill="hold" display="0">
                  <p:stCondLst>
                    <p:cond delay="indefinite"/>
                  </p:stCondLst>
                  <p:endCondLst>
                    <p:cond evt="onStopAudio" delay="0">
                      <p:tgtEl>
                        <p:sldTgt/>
                      </p:tgtEl>
                    </p:cond>
                  </p:endCondLst>
                </p:cTn>
                <p:tgtEl>
                  <p:spTgt spid="1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拍音</a:t>
            </a:r>
            <a:endParaRPr lang="zh-CN" altLang="en-US" dirty="0"/>
          </a:p>
        </p:txBody>
      </p:sp>
      <p:sp>
        <p:nvSpPr>
          <p:cNvPr id="3" name="内容占位符 2"/>
          <p:cNvSpPr>
            <a:spLocks noGrp="1"/>
          </p:cNvSpPr>
          <p:nvPr>
            <p:ph idx="1"/>
          </p:nvPr>
        </p:nvSpPr>
        <p:spPr>
          <a:xfrm>
            <a:off x="439615" y="5238274"/>
            <a:ext cx="11298116" cy="1127358"/>
          </a:xfrm>
        </p:spPr>
        <p:txBody>
          <a:bodyPr/>
          <a:lstStyle/>
          <a:p>
            <a:r>
              <a:rPr lang="zh-CN" altLang="en-US" dirty="0"/>
              <a:t>由来自同一种乐器或不同乐器的两个单音相互叠加，形成具有规律性强弱变化的振动。</a:t>
            </a:r>
            <a:endParaRPr lang="en-US" altLang="zh-CN" dirty="0"/>
          </a:p>
          <a:p>
            <a:r>
              <a:rPr lang="zh-CN" altLang="en-US" dirty="0"/>
              <a:t>一般要求这两个音的振幅相近，但不要求频率为倍数关系。</a:t>
            </a:r>
          </a:p>
        </p:txBody>
      </p:sp>
      <p:pic>
        <p:nvPicPr>
          <p:cNvPr id="4" name="图片 3"/>
          <p:cNvPicPr>
            <a:picLocks noChangeAspect="1"/>
          </p:cNvPicPr>
          <p:nvPr/>
        </p:nvPicPr>
        <p:blipFill>
          <a:blip r:embed="rId12"/>
          <a:stretch>
            <a:fillRect/>
          </a:stretch>
        </p:blipFill>
        <p:spPr>
          <a:xfrm>
            <a:off x="2446774" y="689679"/>
            <a:ext cx="6256198" cy="4473981"/>
          </a:xfrm>
          <a:prstGeom prst="rect">
            <a:avLst/>
          </a:prstGeom>
        </p:spPr>
      </p:pic>
      <p:pic>
        <p:nvPicPr>
          <p:cNvPr id="5" name="test">
            <a:hlinkClick r:id="" action="ppaction://media"/>
            <a:extLst>
              <a:ext uri="{FF2B5EF4-FFF2-40B4-BE49-F238E27FC236}">
                <a16:creationId xmlns:a16="http://schemas.microsoft.com/office/drawing/2014/main" id="{4DF4EA8C-B349-44BC-9895-1977FE4FC183}"/>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592826" y="971293"/>
            <a:ext cx="304800" cy="304800"/>
          </a:xfrm>
          <a:prstGeom prst="rect">
            <a:avLst/>
          </a:prstGeom>
        </p:spPr>
      </p:pic>
      <p:pic>
        <p:nvPicPr>
          <p:cNvPr id="6" name="test">
            <a:hlinkClick r:id="" action="ppaction://media"/>
            <a:extLst>
              <a:ext uri="{FF2B5EF4-FFF2-40B4-BE49-F238E27FC236}">
                <a16:creationId xmlns:a16="http://schemas.microsoft.com/office/drawing/2014/main" id="{B58DA986-27F3-4206-9DD3-D254080A6EF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592826" y="1614618"/>
            <a:ext cx="304800" cy="304800"/>
          </a:xfrm>
          <a:prstGeom prst="rect">
            <a:avLst/>
          </a:prstGeom>
        </p:spPr>
      </p:pic>
      <p:pic>
        <p:nvPicPr>
          <p:cNvPr id="7" name="test">
            <a:hlinkClick r:id="" action="ppaction://media"/>
            <a:extLst>
              <a:ext uri="{FF2B5EF4-FFF2-40B4-BE49-F238E27FC236}">
                <a16:creationId xmlns:a16="http://schemas.microsoft.com/office/drawing/2014/main" id="{5B2718DE-3FA7-49D3-8351-84F4ECDA122A}"/>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9592826" y="2191687"/>
            <a:ext cx="304800" cy="304800"/>
          </a:xfrm>
          <a:prstGeom prst="rect">
            <a:avLst/>
          </a:prstGeom>
        </p:spPr>
      </p:pic>
      <p:pic>
        <p:nvPicPr>
          <p:cNvPr id="9" name="test">
            <a:hlinkClick r:id="" action="ppaction://media"/>
            <a:extLst>
              <a:ext uri="{FF2B5EF4-FFF2-40B4-BE49-F238E27FC236}">
                <a16:creationId xmlns:a16="http://schemas.microsoft.com/office/drawing/2014/main" id="{25911082-E958-4B4E-ADE3-CFC12441A44F}"/>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9592826" y="3067476"/>
            <a:ext cx="304800" cy="304800"/>
          </a:xfrm>
          <a:prstGeom prst="rect">
            <a:avLst/>
          </a:prstGeom>
        </p:spPr>
      </p:pic>
      <p:pic>
        <p:nvPicPr>
          <p:cNvPr id="10" name="test">
            <a:hlinkClick r:id="" action="ppaction://media"/>
            <a:extLst>
              <a:ext uri="{FF2B5EF4-FFF2-40B4-BE49-F238E27FC236}">
                <a16:creationId xmlns:a16="http://schemas.microsoft.com/office/drawing/2014/main" id="{BDFB2320-658A-4AED-912C-AB72B9F5FCB7}"/>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9592826" y="4215535"/>
            <a:ext cx="304800" cy="304800"/>
          </a:xfrm>
          <a:prstGeom prst="rect">
            <a:avLst/>
          </a:prstGeom>
        </p:spPr>
      </p:pic>
    </p:spTree>
    <p:extLst>
      <p:ext uri="{BB962C8B-B14F-4D97-AF65-F5344CB8AC3E}">
        <p14:creationId xmlns:p14="http://schemas.microsoft.com/office/powerpoint/2010/main" val="134338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8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80"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80"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880" fill="hold"/>
                                        <p:tgtEl>
                                          <p:spTgt spid="9"/>
                                        </p:tgtEl>
                                      </p:cBhvr>
                                    </p:cmd>
                                  </p:childTnLst>
                                </p:cTn>
                              </p:par>
                            </p:childTnLst>
                          </p:cTn>
                        </p:par>
                      </p:childTnLst>
                    </p:cTn>
                  </p:par>
                </p:childTnLst>
              </p:cTn>
              <p:nextCondLst>
                <p:cond evt="onClick" delay="0">
                  <p:tgtEl>
                    <p:spTgt spid="9"/>
                  </p:tgtEl>
                </p:cond>
              </p:nextCondLst>
            </p:seq>
            <p:audio>
              <p:cMediaNode vol="80000">
                <p:cTn id="25" fill="hold" display="0">
                  <p:stCondLst>
                    <p:cond delay="indefinite"/>
                  </p:stCondLst>
                  <p:endCondLst>
                    <p:cond evt="onStopAudio" delay="0">
                      <p:tgtEl>
                        <p:sldTgt/>
                      </p:tgtEl>
                    </p:cond>
                  </p:endCondLst>
                </p:cTn>
                <p:tgtEl>
                  <p:spTgt spid="9"/>
                </p:tgtEl>
              </p:cMediaNode>
            </p:audi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880" fill="hold"/>
                                        <p:tgtEl>
                                          <p:spTgt spid="10"/>
                                        </p:tgtEl>
                                      </p:cBhvr>
                                    </p:cmd>
                                  </p:childTnLst>
                                </p:cTn>
                              </p:par>
                            </p:childTnLst>
                          </p:cTn>
                        </p:par>
                      </p:childTnLst>
                    </p:cTn>
                  </p:par>
                </p:childTnLst>
              </p:cTn>
              <p:nextCondLst>
                <p:cond evt="onClick" delay="0">
                  <p:tgtEl>
                    <p:spTgt spid="10"/>
                  </p:tgtEl>
                </p:cond>
              </p:nextCondLst>
            </p:seq>
            <p:audio>
              <p:cMediaNode vol="80000">
                <p:cTn id="31" fill="hold" display="0">
                  <p:stCondLst>
                    <p:cond delay="indefinite"/>
                  </p:stCondLst>
                  <p:endCondLst>
                    <p:cond evt="onStopAudio" delay="0">
                      <p:tgtEl>
                        <p:sldTgt/>
                      </p:tgtEl>
                    </p:cond>
                  </p:endCondLst>
                </p:cTn>
                <p:tgtEl>
                  <p:spTgt spid="1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时频图</a:t>
            </a: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a:ext>
            </a:extLst>
          </a:blip>
          <a:srcRect t="3040"/>
          <a:stretch/>
        </p:blipFill>
        <p:spPr>
          <a:xfrm>
            <a:off x="532661" y="1340528"/>
            <a:ext cx="11205070" cy="4944862"/>
          </a:xfrm>
          <a:prstGeom prst="rect">
            <a:avLst/>
          </a:prstGeom>
        </p:spPr>
      </p:pic>
    </p:spTree>
    <p:extLst>
      <p:ext uri="{BB962C8B-B14F-4D97-AF65-F5344CB8AC3E}">
        <p14:creationId xmlns:p14="http://schemas.microsoft.com/office/powerpoint/2010/main" val="39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Hi-Fi</a:t>
            </a:r>
            <a:endParaRPr lang="zh-CN" altLang="en-US"/>
          </a:p>
        </p:txBody>
      </p:sp>
      <p:sp>
        <p:nvSpPr>
          <p:cNvPr id="3" name="内容占位符 2"/>
          <p:cNvSpPr>
            <a:spLocks noGrp="1"/>
          </p:cNvSpPr>
          <p:nvPr>
            <p:ph idx="1"/>
          </p:nvPr>
        </p:nvSpPr>
        <p:spPr>
          <a:xfrm>
            <a:off x="439615" y="1377513"/>
            <a:ext cx="11298116" cy="4932616"/>
          </a:xfrm>
        </p:spPr>
        <p:txBody>
          <a:bodyPr/>
          <a:lstStyle/>
          <a:p>
            <a:r>
              <a:rPr lang="en-US" altLang="zh-CN"/>
              <a:t>Hi-Fi</a:t>
            </a:r>
            <a:r>
              <a:rPr lang="zh-CN" altLang="en-US"/>
              <a:t>是</a:t>
            </a:r>
            <a:r>
              <a:rPr lang="en-US" altLang="zh-CN"/>
              <a:t>High-Fidelity</a:t>
            </a:r>
            <a:r>
              <a:rPr lang="zh-CN" altLang="en-US"/>
              <a:t>的缩写，译为“高保真”，其定义是：与原来的声音高度相似的重放声音。</a:t>
            </a:r>
          </a:p>
          <a:p>
            <a:r>
              <a:rPr lang="zh-CN" altLang="en-US"/>
              <a:t>评价一个音响系统或设备是否符合高保真要求，一般应采用主观听音评价和客观指标测试相结合的方式来进行，并以客观测试指标为主要依据。</a:t>
            </a:r>
            <a:endParaRPr lang="en-US" altLang="zh-CN"/>
          </a:p>
        </p:txBody>
      </p:sp>
      <p:pic>
        <p:nvPicPr>
          <p:cNvPr id="10" name="图片 9"/>
          <p:cNvPicPr>
            <a:picLocks noChangeAspect="1"/>
          </p:cNvPicPr>
          <p:nvPr/>
        </p:nvPicPr>
        <p:blipFill>
          <a:blip r:embed="rId2">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1578208" y="3065469"/>
            <a:ext cx="8842700" cy="3064302"/>
          </a:xfrm>
          <a:prstGeom prst="rect">
            <a:avLst/>
          </a:prstGeom>
        </p:spPr>
      </p:pic>
      <p:sp>
        <p:nvSpPr>
          <p:cNvPr id="14" name="文本框 13"/>
          <p:cNvSpPr txBox="1"/>
          <p:nvPr/>
        </p:nvSpPr>
        <p:spPr>
          <a:xfrm>
            <a:off x="5380787" y="6140852"/>
            <a:ext cx="1415772" cy="338554"/>
          </a:xfrm>
          <a:prstGeom prst="rect">
            <a:avLst/>
          </a:prstGeom>
          <a:noFill/>
        </p:spPr>
        <p:txBody>
          <a:bodyPr wrap="none" rtlCol="0">
            <a:spAutoFit/>
          </a:bodyPr>
          <a:lstStyle/>
          <a:p>
            <a:r>
              <a:rPr lang="zh-CN" altLang="en-US" sz="1600">
                <a:solidFill>
                  <a:srgbClr val="0070C0"/>
                </a:solidFill>
                <a:latin typeface="微软雅黑" panose="020B0503020204020204" pitchFamily="34" charset="-122"/>
                <a:ea typeface="微软雅黑" panose="020B0503020204020204" pitchFamily="34" charset="-122"/>
              </a:rPr>
              <a:t>频率响应曲线</a:t>
            </a:r>
          </a:p>
        </p:txBody>
      </p:sp>
      <p:sp>
        <p:nvSpPr>
          <p:cNvPr id="15" name="文本框 14"/>
          <p:cNvSpPr txBox="1"/>
          <p:nvPr/>
        </p:nvSpPr>
        <p:spPr>
          <a:xfrm>
            <a:off x="10434614" y="5791217"/>
            <a:ext cx="646331" cy="338554"/>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频率</a:t>
            </a:r>
          </a:p>
        </p:txBody>
      </p:sp>
      <p:sp>
        <p:nvSpPr>
          <p:cNvPr id="16" name="文本框 15"/>
          <p:cNvSpPr txBox="1"/>
          <p:nvPr/>
        </p:nvSpPr>
        <p:spPr>
          <a:xfrm rot="16200000">
            <a:off x="649098" y="4292971"/>
            <a:ext cx="1526170" cy="338554"/>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幅度（相对值）</a:t>
            </a:r>
          </a:p>
        </p:txBody>
      </p:sp>
    </p:spTree>
    <p:extLst>
      <p:ext uri="{BB962C8B-B14F-4D97-AF65-F5344CB8AC3E}">
        <p14:creationId xmlns:p14="http://schemas.microsoft.com/office/powerpoint/2010/main" val="180843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Chifi</a:t>
            </a:r>
            <a:endParaRPr lang="zh-CN" altLang="en-US"/>
          </a:p>
        </p:txBody>
      </p:sp>
      <p:sp>
        <p:nvSpPr>
          <p:cNvPr id="3" name="内容占位符 2"/>
          <p:cNvSpPr>
            <a:spLocks noGrp="1"/>
          </p:cNvSpPr>
          <p:nvPr>
            <p:ph idx="1"/>
          </p:nvPr>
        </p:nvSpPr>
        <p:spPr/>
        <p:txBody>
          <a:bodyPr/>
          <a:lstStyle/>
          <a:p>
            <a:r>
              <a:rPr lang="zh-CN" altLang="en-US"/>
              <a:t>国外专门发明了一个词“</a:t>
            </a:r>
            <a:r>
              <a:rPr lang="en-US" altLang="zh-CN">
                <a:solidFill>
                  <a:srgbClr val="0070C0"/>
                </a:solidFill>
              </a:rPr>
              <a:t>Chifi</a:t>
            </a:r>
            <a:r>
              <a:rPr lang="zh-CN" altLang="en-US"/>
              <a:t>”，专指中国产的性价比超高的耳机音响类产品。</a:t>
            </a:r>
          </a:p>
          <a:p>
            <a:r>
              <a:rPr lang="en-US" altLang="zh-CN"/>
              <a:t>Chifi = Chinese Hi-Fi</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31" y="2901143"/>
            <a:ext cx="6783185" cy="2816155"/>
          </a:xfrm>
          <a:prstGeom prst="rect">
            <a:avLst/>
          </a:prstGeom>
        </p:spPr>
      </p:pic>
      <p:sp>
        <p:nvSpPr>
          <p:cNvPr id="11" name="内容占位符 2"/>
          <p:cNvSpPr txBox="1">
            <a:spLocks/>
          </p:cNvSpPr>
          <p:nvPr/>
        </p:nvSpPr>
        <p:spPr>
          <a:xfrm>
            <a:off x="7690232" y="2738536"/>
            <a:ext cx="4047499" cy="3141367"/>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a:solidFill>
                  <a:srgbClr val="0070C0"/>
                </a:solidFill>
              </a:rPr>
              <a:t>据</a:t>
            </a:r>
            <a:r>
              <a:rPr lang="en-US" altLang="zh-CN" sz="1800">
                <a:solidFill>
                  <a:srgbClr val="0070C0"/>
                </a:solidFill>
              </a:rPr>
              <a:t>《2021</a:t>
            </a:r>
            <a:r>
              <a:rPr lang="zh-CN" altLang="en-US" sz="1800">
                <a:solidFill>
                  <a:srgbClr val="0070C0"/>
                </a:solidFill>
              </a:rPr>
              <a:t>中国音频产业发展报告</a:t>
            </a:r>
            <a:r>
              <a:rPr lang="en-US" altLang="zh-CN" sz="1800">
                <a:solidFill>
                  <a:srgbClr val="0070C0"/>
                </a:solidFill>
              </a:rPr>
              <a:t>》</a:t>
            </a:r>
            <a:r>
              <a:rPr lang="zh-CN" altLang="en-US" sz="1800">
                <a:solidFill>
                  <a:srgbClr val="0070C0"/>
                </a:solidFill>
              </a:rPr>
              <a:t>：</a:t>
            </a:r>
            <a:endParaRPr lang="en-US" altLang="zh-CN" sz="1800">
              <a:solidFill>
                <a:srgbClr val="0070C0"/>
              </a:solidFill>
            </a:endParaRPr>
          </a:p>
          <a:p>
            <a:pPr marL="360000" lvl="1"/>
            <a:r>
              <a:rPr lang="en-US" altLang="zh-CN" sz="1600"/>
              <a:t>2021</a:t>
            </a:r>
            <a:r>
              <a:rPr lang="zh-CN" altLang="en-US" sz="1600"/>
              <a:t>年一季度我国主要电子音响产品产值达</a:t>
            </a:r>
            <a:r>
              <a:rPr lang="en-US" altLang="zh-CN" sz="1600"/>
              <a:t>853.97</a:t>
            </a:r>
            <a:r>
              <a:rPr lang="zh-CN" altLang="en-US" sz="1600"/>
              <a:t>亿元，</a:t>
            </a:r>
            <a:r>
              <a:rPr lang="zh-CN" altLang="en-US" sz="1600">
                <a:solidFill>
                  <a:srgbClr val="0070C0"/>
                </a:solidFill>
              </a:rPr>
              <a:t>同比增长</a:t>
            </a:r>
            <a:r>
              <a:rPr lang="en-US" altLang="zh-CN" sz="1600">
                <a:solidFill>
                  <a:srgbClr val="0070C0"/>
                </a:solidFill>
              </a:rPr>
              <a:t>35.12%</a:t>
            </a:r>
            <a:r>
              <a:rPr lang="zh-CN" altLang="en-US" sz="1600"/>
              <a:t>。</a:t>
            </a:r>
            <a:endParaRPr lang="en-US" altLang="zh-CN" sz="1600"/>
          </a:p>
          <a:p>
            <a:pPr marL="360000" lvl="1"/>
            <a:r>
              <a:rPr lang="zh-CN" altLang="en-US" sz="1600"/>
              <a:t>出口交货值达</a:t>
            </a:r>
            <a:r>
              <a:rPr lang="en-US" altLang="zh-CN" sz="1600"/>
              <a:t>81.14</a:t>
            </a:r>
            <a:r>
              <a:rPr lang="zh-CN" altLang="en-US" sz="1600"/>
              <a:t>亿美元，</a:t>
            </a:r>
            <a:r>
              <a:rPr lang="zh-CN" altLang="en-US" sz="1600">
                <a:solidFill>
                  <a:srgbClr val="0070C0"/>
                </a:solidFill>
              </a:rPr>
              <a:t>同比增长</a:t>
            </a:r>
            <a:r>
              <a:rPr lang="en-US" altLang="zh-CN" sz="1600">
                <a:solidFill>
                  <a:srgbClr val="0070C0"/>
                </a:solidFill>
              </a:rPr>
              <a:t>43.48%</a:t>
            </a:r>
            <a:r>
              <a:rPr lang="zh-CN" altLang="en-US" sz="1600"/>
              <a:t>。</a:t>
            </a:r>
            <a:endParaRPr lang="en-US" altLang="zh-CN" sz="1600"/>
          </a:p>
          <a:p>
            <a:pPr marL="360000" lvl="1"/>
            <a:r>
              <a:rPr lang="zh-CN" altLang="en-US" sz="1600"/>
              <a:t>消费者对音频产品提出了更高的要求，除了“听个响”之外，希望音质更好、功能更完善、外观更艺术。</a:t>
            </a:r>
          </a:p>
        </p:txBody>
      </p:sp>
    </p:spTree>
    <p:extLst>
      <p:ext uri="{BB962C8B-B14F-4D97-AF65-F5344CB8AC3E}">
        <p14:creationId xmlns:p14="http://schemas.microsoft.com/office/powerpoint/2010/main" val="116434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声音信号频谱</a:t>
            </a:r>
            <a:endParaRPr lang="zh-CN" altLang="en-US" dirty="0"/>
          </a:p>
        </p:txBody>
      </p:sp>
      <p:sp>
        <p:nvSpPr>
          <p:cNvPr id="3" name="内容占位符 2"/>
          <p:cNvSpPr>
            <a:spLocks noGrp="1"/>
          </p:cNvSpPr>
          <p:nvPr>
            <p:ph idx="1"/>
          </p:nvPr>
        </p:nvSpPr>
        <p:spPr>
          <a:xfrm>
            <a:off x="439615" y="1433016"/>
            <a:ext cx="11298116" cy="505732"/>
          </a:xfrm>
        </p:spPr>
        <p:txBody>
          <a:bodyPr/>
          <a:lstStyle/>
          <a:p>
            <a:r>
              <a:rPr lang="zh-CN" altLang="en-US"/>
              <a:t>声音</a:t>
            </a:r>
            <a:r>
              <a:rPr lang="en-US" altLang="zh-CN"/>
              <a:t>1</a:t>
            </a:r>
            <a:r>
              <a:rPr lang="zh-CN" altLang="en-US"/>
              <a:t>低频分量多，声音</a:t>
            </a:r>
            <a:r>
              <a:rPr lang="en-US" altLang="zh-CN"/>
              <a:t>2</a:t>
            </a:r>
            <a:r>
              <a:rPr lang="zh-CN" altLang="en-US"/>
              <a:t>高频分量多，请看它们的傅里叶级数的分布获得感性认识</a:t>
            </a:r>
            <a:endParaRPr lang="zh-CN" altLang="en-US" dirty="0"/>
          </a:p>
        </p:txBody>
      </p:sp>
      <p:pic>
        <p:nvPicPr>
          <p:cNvPr id="4" name="000_1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829505" y="3429000"/>
            <a:ext cx="341313" cy="3429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5" name="内容占位符 10"/>
          <p:cNvSpPr>
            <a:spLocks noGrp="1" noChangeArrowheads="1"/>
          </p:cNvSpPr>
          <p:nvPr/>
        </p:nvSpPr>
        <p:spPr bwMode="auto">
          <a:xfrm>
            <a:off x="675515" y="2842420"/>
            <a:ext cx="11509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itchFamily="2" charset="-122"/>
              </a:defRPr>
            </a:lvl1pPr>
            <a:lvl2pPr marL="742950" indent="-285750">
              <a:spcBef>
                <a:spcPct val="20000"/>
              </a:spcBef>
              <a:buClr>
                <a:schemeClr val="accent1"/>
              </a:buClr>
              <a:buFont typeface="Wingdings" panose="05000000000000000000" pitchFamily="2" charset="2"/>
              <a:buChar char="n"/>
              <a:defRPr>
                <a:solidFill>
                  <a:schemeClr val="tx1"/>
                </a:solidFill>
                <a:latin typeface="Arial" panose="020B0604020202020204" pitchFamily="34" charset="0"/>
                <a:ea typeface="华文细黑"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itchFamily="2" charset="-122"/>
              </a:defRPr>
            </a:lvl4pPr>
            <a:lvl5pPr marL="2057400" indent="-228600">
              <a:spcBef>
                <a:spcPct val="20000"/>
              </a:spcBef>
              <a:buChar char="»"/>
              <a:defRPr>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9pPr>
          </a:lstStyle>
          <a:p>
            <a:pPr eaLnBrk="1" hangingPunct="1">
              <a:lnSpc>
                <a:spcPct val="110000"/>
              </a:lnSpc>
              <a:buFont typeface="Wingdings" panose="05000000000000000000" pitchFamily="2" charset="2"/>
              <a:buNone/>
            </a:pPr>
            <a:r>
              <a:rPr kumimoji="1" lang="zh-CN" altLang="en-US" sz="1800" b="1" dirty="0">
                <a:solidFill>
                  <a:srgbClr val="00B050"/>
                </a:solidFill>
                <a:latin typeface="微软雅黑" panose="020B0503020204020204" pitchFamily="34" charset="-122"/>
                <a:ea typeface="微软雅黑" panose="020B0503020204020204" pitchFamily="34" charset="-122"/>
              </a:rPr>
              <a:t>声音</a:t>
            </a:r>
            <a:r>
              <a:rPr kumimoji="1" lang="en-US" altLang="zh-CN" sz="1800" b="1" dirty="0">
                <a:solidFill>
                  <a:srgbClr val="00B050"/>
                </a:solidFill>
                <a:latin typeface="微软雅黑" panose="020B0503020204020204" pitchFamily="34" charset="-122"/>
                <a:ea typeface="微软雅黑" panose="020B0503020204020204" pitchFamily="34" charset="-122"/>
              </a:rPr>
              <a:t>1</a:t>
            </a:r>
            <a:endParaRPr kumimoji="1" lang="zh-CN" altLang="en-US" sz="1800" b="1" dirty="0">
              <a:solidFill>
                <a:srgbClr val="00B050"/>
              </a:solidFill>
              <a:latin typeface="微软雅黑" panose="020B0503020204020204" pitchFamily="34" charset="-122"/>
              <a:ea typeface="微软雅黑" panose="020B0503020204020204" pitchFamily="34" charset="-122"/>
            </a:endParaRPr>
          </a:p>
        </p:txBody>
      </p:sp>
      <p:sp>
        <p:nvSpPr>
          <p:cNvPr id="7" name="内容占位符 10"/>
          <p:cNvSpPr>
            <a:spLocks noGrp="1" noChangeArrowheads="1"/>
          </p:cNvSpPr>
          <p:nvPr/>
        </p:nvSpPr>
        <p:spPr bwMode="auto">
          <a:xfrm>
            <a:off x="688750" y="4821734"/>
            <a:ext cx="801691"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itchFamily="2" charset="-122"/>
              </a:defRPr>
            </a:lvl1pPr>
            <a:lvl2pPr marL="742950" indent="-285750">
              <a:spcBef>
                <a:spcPct val="20000"/>
              </a:spcBef>
              <a:buClr>
                <a:schemeClr val="accent1"/>
              </a:buClr>
              <a:buFont typeface="Wingdings" panose="05000000000000000000" pitchFamily="2" charset="2"/>
              <a:buChar char="n"/>
              <a:defRPr>
                <a:solidFill>
                  <a:schemeClr val="tx1"/>
                </a:solidFill>
                <a:latin typeface="Arial" panose="020B0604020202020204" pitchFamily="34" charset="0"/>
                <a:ea typeface="华文细黑"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itchFamily="2" charset="-122"/>
              </a:defRPr>
            </a:lvl4pPr>
            <a:lvl5pPr marL="2057400" indent="-228600">
              <a:spcBef>
                <a:spcPct val="20000"/>
              </a:spcBef>
              <a:buChar char="»"/>
              <a:defRPr>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9pPr>
          </a:lstStyle>
          <a:p>
            <a:pPr eaLnBrk="1" hangingPunct="1">
              <a:lnSpc>
                <a:spcPct val="110000"/>
              </a:lnSpc>
              <a:buFont typeface="Wingdings" panose="05000000000000000000" pitchFamily="2" charset="2"/>
              <a:buNone/>
            </a:pPr>
            <a:r>
              <a:rPr kumimoji="1" lang="zh-CN" altLang="en-US" sz="1800" b="1" dirty="0">
                <a:solidFill>
                  <a:srgbClr val="00B050"/>
                </a:solidFill>
                <a:latin typeface="微软雅黑" panose="020B0503020204020204" pitchFamily="34" charset="-122"/>
                <a:ea typeface="微软雅黑" panose="020B0503020204020204" pitchFamily="34" charset="-122"/>
              </a:rPr>
              <a:t>声音</a:t>
            </a:r>
            <a:r>
              <a:rPr kumimoji="1" lang="en-US" altLang="zh-CN" sz="1800" b="1" dirty="0">
                <a:solidFill>
                  <a:srgbClr val="00B050"/>
                </a:solidFill>
                <a:latin typeface="微软雅黑" panose="020B0503020204020204" pitchFamily="34" charset="-122"/>
                <a:ea typeface="微软雅黑" panose="020B0503020204020204" pitchFamily="34" charset="-122"/>
              </a:rPr>
              <a:t>2</a:t>
            </a:r>
            <a:endParaRPr kumimoji="1" lang="zh-CN" altLang="en-US" sz="1800" b="1" dirty="0">
              <a:solidFill>
                <a:srgbClr val="00B050"/>
              </a:solidFill>
              <a:latin typeface="微软雅黑" panose="020B0503020204020204" pitchFamily="34" charset="-122"/>
              <a:ea typeface="微软雅黑" panose="020B0503020204020204" pitchFamily="34" charset="-122"/>
            </a:endParaRPr>
          </a:p>
        </p:txBody>
      </p:sp>
      <p:pic>
        <p:nvPicPr>
          <p:cNvPr id="13" name="segmentNew.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extLst>
              <a:ext uri="{28A0092B-C50C-407E-A947-70E740481C1C}">
                <a14:useLocalDpi xmlns:a14="http://schemas.microsoft.com/office/drawing/2010/main" val="0"/>
              </a:ext>
            </a:extLst>
          </a:blip>
          <a:srcRect/>
          <a:stretch>
            <a:fillRect/>
          </a:stretch>
        </p:blipFill>
        <p:spPr bwMode="auto">
          <a:xfrm>
            <a:off x="853457" y="5424984"/>
            <a:ext cx="341376" cy="341376"/>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0ADDC75A-E8E5-4447-8609-EB24C970B2B8}"/>
              </a:ext>
            </a:extLst>
          </p:cNvPr>
          <p:cNvPicPr>
            <a:picLocks noChangeAspect="1"/>
          </p:cNvPicPr>
          <p:nvPr/>
        </p:nvPicPr>
        <p:blipFill rotWithShape="1">
          <a:blip r:embed="rId7"/>
          <a:srcRect l="4671" t="3664" r="6174" b="48779"/>
          <a:stretch/>
        </p:blipFill>
        <p:spPr>
          <a:xfrm>
            <a:off x="1650238" y="2248693"/>
            <a:ext cx="4915057" cy="1966346"/>
          </a:xfrm>
          <a:prstGeom prst="rect">
            <a:avLst/>
          </a:prstGeom>
        </p:spPr>
      </p:pic>
      <p:pic>
        <p:nvPicPr>
          <p:cNvPr id="15" name="图片 14">
            <a:extLst>
              <a:ext uri="{FF2B5EF4-FFF2-40B4-BE49-F238E27FC236}">
                <a16:creationId xmlns:a16="http://schemas.microsoft.com/office/drawing/2014/main" id="{46FE4FF4-CF5C-4381-800E-1FB1415F863D}"/>
              </a:ext>
            </a:extLst>
          </p:cNvPr>
          <p:cNvPicPr>
            <a:picLocks noChangeAspect="1"/>
          </p:cNvPicPr>
          <p:nvPr/>
        </p:nvPicPr>
        <p:blipFill rotWithShape="1">
          <a:blip r:embed="rId7"/>
          <a:srcRect l="2961" t="50257" r="5740" b="1873"/>
          <a:stretch/>
        </p:blipFill>
        <p:spPr>
          <a:xfrm>
            <a:off x="6655924" y="2213470"/>
            <a:ext cx="5064051" cy="1991392"/>
          </a:xfrm>
          <a:prstGeom prst="rect">
            <a:avLst/>
          </a:prstGeom>
        </p:spPr>
      </p:pic>
      <p:pic>
        <p:nvPicPr>
          <p:cNvPr id="17" name="图片 16">
            <a:extLst>
              <a:ext uri="{FF2B5EF4-FFF2-40B4-BE49-F238E27FC236}">
                <a16:creationId xmlns:a16="http://schemas.microsoft.com/office/drawing/2014/main" id="{621D7B78-951E-4B4F-ACF9-5F35A2E184D7}"/>
              </a:ext>
            </a:extLst>
          </p:cNvPr>
          <p:cNvPicPr>
            <a:picLocks noChangeAspect="1"/>
          </p:cNvPicPr>
          <p:nvPr/>
        </p:nvPicPr>
        <p:blipFill rotWithShape="1">
          <a:blip r:embed="rId8"/>
          <a:srcRect l="5167" t="3267" r="7972" b="50000"/>
          <a:stretch/>
        </p:blipFill>
        <p:spPr>
          <a:xfrm>
            <a:off x="1650238" y="4452937"/>
            <a:ext cx="4817890" cy="1944093"/>
          </a:xfrm>
          <a:prstGeom prst="rect">
            <a:avLst/>
          </a:prstGeom>
        </p:spPr>
      </p:pic>
      <p:pic>
        <p:nvPicPr>
          <p:cNvPr id="20" name="图片 19">
            <a:extLst>
              <a:ext uri="{FF2B5EF4-FFF2-40B4-BE49-F238E27FC236}">
                <a16:creationId xmlns:a16="http://schemas.microsoft.com/office/drawing/2014/main" id="{EBFBCE5F-5AC9-4C27-A270-848C3D5DA2E0}"/>
              </a:ext>
            </a:extLst>
          </p:cNvPr>
          <p:cNvPicPr>
            <a:picLocks noChangeAspect="1"/>
          </p:cNvPicPr>
          <p:nvPr/>
        </p:nvPicPr>
        <p:blipFill rotWithShape="1">
          <a:blip r:embed="rId9"/>
          <a:srcRect l="4935" t="50833" r="6678" b="2499"/>
          <a:stretch/>
        </p:blipFill>
        <p:spPr>
          <a:xfrm>
            <a:off x="6781931" y="4470693"/>
            <a:ext cx="4902532" cy="1941389"/>
          </a:xfrm>
          <a:prstGeom prst="rect">
            <a:avLst/>
          </a:prstGeom>
        </p:spPr>
      </p:pic>
    </p:spTree>
    <p:extLst>
      <p:ext uri="{BB962C8B-B14F-4D97-AF65-F5344CB8AC3E}">
        <p14:creationId xmlns:p14="http://schemas.microsoft.com/office/powerpoint/2010/main" val="426393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9" fill="hold"/>
                                        <p:tgtEl>
                                          <p:spTgt spid="4"/>
                                        </p:tgtEl>
                                      </p:cBhvr>
                                    </p:cmd>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075" fill="hold"/>
                                        <p:tgtEl>
                                          <p:spTgt spid="13"/>
                                        </p:tgtEl>
                                      </p:cBhvr>
                                    </p:cmd>
                                  </p:childTnLst>
                                </p:cTn>
                              </p:par>
                            </p:childTnLst>
                          </p:cTn>
                        </p:par>
                      </p:childTnLst>
                    </p:cTn>
                  </p:par>
                </p:childTnLst>
              </p:cTn>
              <p:nextCondLst>
                <p:cond evt="onClick" delay="0">
                  <p:tgtEl>
                    <p:spTgt spid="13"/>
                  </p:tgtEl>
                </p:cond>
              </p:nextCondLst>
            </p:seq>
            <p:audio>
              <p:cMediaNode vol="80000">
                <p:cTn id="12" fill="hold" display="0">
                  <p:stCondLst>
                    <p:cond delay="indefinite"/>
                  </p:stCondLst>
                  <p:endCondLst>
                    <p:cond evt="onStopAudio" delay="0">
                      <p:tgtEl>
                        <p:sldTgt/>
                      </p:tgtEl>
                    </p:cond>
                  </p:endCondLst>
                </p:cTn>
                <p:tgtEl>
                  <p:spTgt spid="4"/>
                </p:tgtEl>
              </p:cMediaNode>
            </p:audio>
            <p:audio>
              <p:cMediaNode vol="80000">
                <p:cTn id="13" fill="hold" display="0">
                  <p:stCondLst>
                    <p:cond delay="indefinite"/>
                  </p:stCondLst>
                  <p:endCondLst>
                    <p:cond evt="onStopAudio" delay="0">
                      <p:tgtEl>
                        <p:sldTgt/>
                      </p:tgtEl>
                    </p:cond>
                  </p:endCondLst>
                </p:cTn>
                <p:tgtEl>
                  <p:spTgt spid="13"/>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4EAF298C-21B0-4E21-9025-5B2B9BC4ACF4}"/>
              </a:ext>
            </a:extLst>
          </p:cNvPr>
          <p:cNvPicPr>
            <a:picLocks noChangeAspect="1"/>
          </p:cNvPicPr>
          <p:nvPr/>
        </p:nvPicPr>
        <p:blipFill rotWithShape="1">
          <a:blip r:embed="rId6"/>
          <a:srcRect l="3593" t="51026" r="6705" b="1970"/>
          <a:stretch/>
        </p:blipFill>
        <p:spPr>
          <a:xfrm>
            <a:off x="6627120" y="4254947"/>
            <a:ext cx="4975471" cy="1955366"/>
          </a:xfrm>
          <a:prstGeom prst="rect">
            <a:avLst/>
          </a:prstGeom>
        </p:spPr>
      </p:pic>
      <p:pic>
        <p:nvPicPr>
          <p:cNvPr id="20" name="图片 19">
            <a:extLst>
              <a:ext uri="{FF2B5EF4-FFF2-40B4-BE49-F238E27FC236}">
                <a16:creationId xmlns:a16="http://schemas.microsoft.com/office/drawing/2014/main" id="{D23529C0-1C6D-444B-9897-BFD68A4D08FD}"/>
              </a:ext>
            </a:extLst>
          </p:cNvPr>
          <p:cNvPicPr>
            <a:picLocks noChangeAspect="1"/>
          </p:cNvPicPr>
          <p:nvPr/>
        </p:nvPicPr>
        <p:blipFill rotWithShape="1">
          <a:blip r:embed="rId6"/>
          <a:srcRect l="6977" t="3154" r="7770" b="49382"/>
          <a:stretch/>
        </p:blipFill>
        <p:spPr>
          <a:xfrm>
            <a:off x="1436308" y="4235811"/>
            <a:ext cx="4728700" cy="1974502"/>
          </a:xfrm>
          <a:prstGeom prst="rect">
            <a:avLst/>
          </a:prstGeom>
        </p:spPr>
      </p:pic>
      <p:pic>
        <p:nvPicPr>
          <p:cNvPr id="18" name="图片 17">
            <a:extLst>
              <a:ext uri="{FF2B5EF4-FFF2-40B4-BE49-F238E27FC236}">
                <a16:creationId xmlns:a16="http://schemas.microsoft.com/office/drawing/2014/main" id="{BCFB3A49-C50C-4D30-A5C8-2CEBF874166D}"/>
              </a:ext>
            </a:extLst>
          </p:cNvPr>
          <p:cNvPicPr>
            <a:picLocks noChangeAspect="1"/>
          </p:cNvPicPr>
          <p:nvPr/>
        </p:nvPicPr>
        <p:blipFill rotWithShape="1">
          <a:blip r:embed="rId7"/>
          <a:srcRect l="3345" t="50593" r="6655" b="1510"/>
          <a:stretch/>
        </p:blipFill>
        <p:spPr>
          <a:xfrm>
            <a:off x="6523624" y="1801126"/>
            <a:ext cx="4992000" cy="1992515"/>
          </a:xfrm>
          <a:prstGeom prst="rect">
            <a:avLst/>
          </a:prstGeom>
        </p:spPr>
      </p:pic>
      <p:pic>
        <p:nvPicPr>
          <p:cNvPr id="17" name="图片 16">
            <a:extLst>
              <a:ext uri="{FF2B5EF4-FFF2-40B4-BE49-F238E27FC236}">
                <a16:creationId xmlns:a16="http://schemas.microsoft.com/office/drawing/2014/main" id="{EEC4387B-5BB6-459E-BBD2-2A3CF466D387}"/>
              </a:ext>
            </a:extLst>
          </p:cNvPr>
          <p:cNvPicPr>
            <a:picLocks noChangeAspect="1"/>
          </p:cNvPicPr>
          <p:nvPr/>
        </p:nvPicPr>
        <p:blipFill rotWithShape="1">
          <a:blip r:embed="rId7"/>
          <a:srcRect l="7008" t="3992" r="7652" b="49453"/>
          <a:stretch/>
        </p:blipFill>
        <p:spPr>
          <a:xfrm>
            <a:off x="1457667" y="1829040"/>
            <a:ext cx="4733526" cy="1936688"/>
          </a:xfrm>
          <a:prstGeom prst="rect">
            <a:avLst/>
          </a:prstGeom>
        </p:spPr>
      </p:pic>
      <p:sp>
        <p:nvSpPr>
          <p:cNvPr id="2" name="标题 1"/>
          <p:cNvSpPr>
            <a:spLocks noGrp="1"/>
          </p:cNvSpPr>
          <p:nvPr>
            <p:ph type="title"/>
          </p:nvPr>
        </p:nvSpPr>
        <p:spPr/>
        <p:txBody>
          <a:bodyPr/>
          <a:lstStyle/>
          <a:p>
            <a:r>
              <a:rPr lang="zh-CN" altLang="en-US" dirty="0"/>
              <a:t>低通滤波</a:t>
            </a:r>
          </a:p>
        </p:txBody>
      </p:sp>
      <p:sp>
        <p:nvSpPr>
          <p:cNvPr id="3" name="内容占位符 2"/>
          <p:cNvSpPr>
            <a:spLocks noGrp="1"/>
          </p:cNvSpPr>
          <p:nvPr>
            <p:ph idx="1"/>
          </p:nvPr>
        </p:nvSpPr>
        <p:spPr>
          <a:xfrm>
            <a:off x="676376" y="1228538"/>
            <a:ext cx="9513757" cy="957759"/>
          </a:xfrm>
        </p:spPr>
        <p:txBody>
          <a:bodyPr/>
          <a:lstStyle/>
          <a:p>
            <a:r>
              <a:rPr lang="zh-CN" altLang="en-US" dirty="0"/>
              <a:t>将信号中特定的频率分量滤除的操作，是</a:t>
            </a:r>
            <a:r>
              <a:rPr lang="zh-CN" altLang="en-US" dirty="0">
                <a:solidFill>
                  <a:srgbClr val="0070C0"/>
                </a:solidFill>
              </a:rPr>
              <a:t>抑制和防止干扰</a:t>
            </a:r>
            <a:r>
              <a:rPr lang="zh-CN" altLang="en-US" dirty="0"/>
              <a:t>的一项重要措施。</a:t>
            </a:r>
          </a:p>
        </p:txBody>
      </p:sp>
      <p:sp>
        <p:nvSpPr>
          <p:cNvPr id="4" name="内容占位符 10"/>
          <p:cNvSpPr>
            <a:spLocks noGrp="1" noChangeArrowheads="1"/>
          </p:cNvSpPr>
          <p:nvPr/>
        </p:nvSpPr>
        <p:spPr bwMode="auto">
          <a:xfrm>
            <a:off x="2438889" y="3759707"/>
            <a:ext cx="2771081" cy="433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itchFamily="2" charset="-122"/>
              </a:defRPr>
            </a:lvl1pPr>
            <a:lvl2pPr marL="742950" indent="-285750">
              <a:spcBef>
                <a:spcPct val="20000"/>
              </a:spcBef>
              <a:buClr>
                <a:schemeClr val="accent1"/>
              </a:buClr>
              <a:buFont typeface="Wingdings" panose="05000000000000000000" pitchFamily="2" charset="2"/>
              <a:buChar char="n"/>
              <a:defRPr>
                <a:solidFill>
                  <a:schemeClr val="tx1"/>
                </a:solidFill>
                <a:latin typeface="Arial" panose="020B0604020202020204" pitchFamily="34" charset="0"/>
                <a:ea typeface="华文细黑"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itchFamily="2" charset="-122"/>
              </a:defRPr>
            </a:lvl4pPr>
            <a:lvl5pPr marL="2057400" indent="-228600">
              <a:spcBef>
                <a:spcPct val="20000"/>
              </a:spcBef>
              <a:buChar char="»"/>
              <a:defRPr>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9pPr>
          </a:lstStyle>
          <a:p>
            <a:pPr marL="0" indent="0" algn="ctr">
              <a:lnSpc>
                <a:spcPct val="110000"/>
              </a:lnSpc>
              <a:buNone/>
            </a:pP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原声音信号的时域波形</a:t>
            </a:r>
          </a:p>
        </p:txBody>
      </p:sp>
      <p:sp>
        <p:nvSpPr>
          <p:cNvPr id="5" name="内容占位符 10"/>
          <p:cNvSpPr>
            <a:spLocks noGrp="1" noChangeArrowheads="1"/>
          </p:cNvSpPr>
          <p:nvPr/>
        </p:nvSpPr>
        <p:spPr bwMode="auto">
          <a:xfrm>
            <a:off x="7636420" y="3759707"/>
            <a:ext cx="3160847" cy="433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itchFamily="2" charset="-122"/>
              </a:defRPr>
            </a:lvl1pPr>
            <a:lvl2pPr marL="742950" indent="-285750">
              <a:spcBef>
                <a:spcPct val="20000"/>
              </a:spcBef>
              <a:buClr>
                <a:schemeClr val="accent1"/>
              </a:buClr>
              <a:buFont typeface="Wingdings" panose="05000000000000000000" pitchFamily="2" charset="2"/>
              <a:buChar char="n"/>
              <a:defRPr>
                <a:solidFill>
                  <a:schemeClr val="tx1"/>
                </a:solidFill>
                <a:latin typeface="Arial" panose="020B0604020202020204" pitchFamily="34" charset="0"/>
                <a:ea typeface="华文细黑"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itchFamily="2" charset="-122"/>
              </a:defRPr>
            </a:lvl4pPr>
            <a:lvl5pPr marL="2057400" indent="-228600">
              <a:spcBef>
                <a:spcPct val="20000"/>
              </a:spcBef>
              <a:buChar char="»"/>
              <a:defRPr>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9pPr>
          </a:lstStyle>
          <a:p>
            <a:pPr marL="0" indent="0" algn="ctr">
              <a:lnSpc>
                <a:spcPct val="110000"/>
              </a:lnSpc>
              <a:buNone/>
            </a:pP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原声音信号的频域波形</a:t>
            </a:r>
          </a:p>
        </p:txBody>
      </p:sp>
      <p:sp>
        <p:nvSpPr>
          <p:cNvPr id="9" name="内容占位符 10"/>
          <p:cNvSpPr>
            <a:spLocks noGrp="1" noChangeArrowheads="1"/>
          </p:cNvSpPr>
          <p:nvPr/>
        </p:nvSpPr>
        <p:spPr bwMode="auto">
          <a:xfrm>
            <a:off x="1898420" y="6159794"/>
            <a:ext cx="3804477" cy="433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itchFamily="2" charset="-122"/>
              </a:defRPr>
            </a:lvl1pPr>
            <a:lvl2pPr marL="742950" indent="-285750">
              <a:spcBef>
                <a:spcPct val="20000"/>
              </a:spcBef>
              <a:buClr>
                <a:schemeClr val="accent1"/>
              </a:buClr>
              <a:buFont typeface="Wingdings" panose="05000000000000000000" pitchFamily="2" charset="2"/>
              <a:buChar char="n"/>
              <a:defRPr>
                <a:solidFill>
                  <a:schemeClr val="tx1"/>
                </a:solidFill>
                <a:latin typeface="Arial" panose="020B0604020202020204" pitchFamily="34" charset="0"/>
                <a:ea typeface="华文细黑"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itchFamily="2" charset="-122"/>
              </a:defRPr>
            </a:lvl4pPr>
            <a:lvl5pPr marL="2057400" indent="-228600">
              <a:spcBef>
                <a:spcPct val="20000"/>
              </a:spcBef>
              <a:buChar char="»"/>
              <a:defRPr>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9pPr>
          </a:lstStyle>
          <a:p>
            <a:pPr marL="0" indent="0" algn="ctr">
              <a:lnSpc>
                <a:spcPct val="110000"/>
              </a:lnSpc>
              <a:buNone/>
            </a:pPr>
            <a:r>
              <a:rPr kumimoji="1" lang="zh-CN" altLang="en-US" sz="1600" dirty="0">
                <a:solidFill>
                  <a:srgbClr val="B01F24"/>
                </a:solidFill>
                <a:latin typeface="微软雅黑" panose="020B0503020204020204" pitchFamily="34" charset="-122"/>
                <a:ea typeface="微软雅黑" panose="020B0503020204020204" pitchFamily="34" charset="-122"/>
              </a:rPr>
              <a:t>低通滤波</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后声音信号的时域波形</a:t>
            </a:r>
          </a:p>
        </p:txBody>
      </p:sp>
      <p:sp>
        <p:nvSpPr>
          <p:cNvPr id="12" name="内容占位符 10"/>
          <p:cNvSpPr>
            <a:spLocks noGrp="1" noChangeArrowheads="1"/>
          </p:cNvSpPr>
          <p:nvPr/>
        </p:nvSpPr>
        <p:spPr bwMode="auto">
          <a:xfrm>
            <a:off x="7468504" y="6159794"/>
            <a:ext cx="3496677" cy="433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itchFamily="2" charset="-122"/>
              </a:defRPr>
            </a:lvl1pPr>
            <a:lvl2pPr marL="742950" indent="-285750">
              <a:spcBef>
                <a:spcPct val="20000"/>
              </a:spcBef>
              <a:buClr>
                <a:schemeClr val="accent1"/>
              </a:buClr>
              <a:buFont typeface="Wingdings" panose="05000000000000000000" pitchFamily="2" charset="2"/>
              <a:buChar char="n"/>
              <a:defRPr>
                <a:solidFill>
                  <a:schemeClr val="tx1"/>
                </a:solidFill>
                <a:latin typeface="Arial" panose="020B0604020202020204" pitchFamily="34" charset="0"/>
                <a:ea typeface="华文细黑"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itchFamily="2" charset="-122"/>
              </a:defRPr>
            </a:lvl4pPr>
            <a:lvl5pPr marL="2057400" indent="-228600">
              <a:spcBef>
                <a:spcPct val="20000"/>
              </a:spcBef>
              <a:buChar char="»"/>
              <a:defRPr>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9pPr>
          </a:lstStyle>
          <a:p>
            <a:pPr marL="0" indent="0" algn="ctr">
              <a:lnSpc>
                <a:spcPct val="110000"/>
              </a:lnSpc>
              <a:buNone/>
            </a:pPr>
            <a:r>
              <a:rPr kumimoji="1" lang="zh-CN" altLang="en-US" sz="1600" dirty="0">
                <a:solidFill>
                  <a:srgbClr val="B01F24"/>
                </a:solidFill>
                <a:latin typeface="微软雅黑" panose="020B0503020204020204" pitchFamily="34" charset="-122"/>
                <a:ea typeface="微软雅黑" panose="020B0503020204020204" pitchFamily="34" charset="-122"/>
              </a:rPr>
              <a:t>低通滤波</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后声音信号的频域波形</a:t>
            </a:r>
          </a:p>
        </p:txBody>
      </p:sp>
      <p:pic>
        <p:nvPicPr>
          <p:cNvPr id="13" name="segment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76376" y="2390983"/>
            <a:ext cx="406400" cy="406400"/>
          </a:xfrm>
          <a:prstGeom prst="rect">
            <a:avLst/>
          </a:prstGeom>
          <a:ln>
            <a:solidFill>
              <a:srgbClr val="00B050"/>
            </a:solidFill>
          </a:ln>
        </p:spPr>
      </p:pic>
      <p:pic>
        <p:nvPicPr>
          <p:cNvPr id="14" name="segment2AfterLowpassFilte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81216" y="4844831"/>
            <a:ext cx="406400" cy="406400"/>
          </a:xfrm>
          <a:prstGeom prst="rect">
            <a:avLst/>
          </a:prstGeom>
          <a:ln>
            <a:solidFill>
              <a:srgbClr val="00B050"/>
            </a:solidFill>
          </a:ln>
        </p:spPr>
      </p:pic>
    </p:spTree>
    <p:extLst>
      <p:ext uri="{BB962C8B-B14F-4D97-AF65-F5344CB8AC3E}">
        <p14:creationId xmlns:p14="http://schemas.microsoft.com/office/powerpoint/2010/main" val="41842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23" fill="hold"/>
                                        <p:tgtEl>
                                          <p:spTgt spid="13"/>
                                        </p:tgtEl>
                                      </p:cBhvr>
                                    </p:cmd>
                                  </p:childTnLst>
                                </p:cTn>
                              </p:par>
                            </p:childTnLst>
                          </p:cTn>
                        </p:par>
                      </p:childTnLst>
                    </p:cTn>
                  </p:par>
                </p:childTnLst>
              </p:cTn>
              <p:nextCondLst>
                <p:cond evt="onClick" delay="0">
                  <p:tgtEl>
                    <p:spTgt spid="13"/>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3122" fill="hold"/>
                                        <p:tgtEl>
                                          <p:spTgt spid="14"/>
                                        </p:tgtEl>
                                      </p:cBhvr>
                                    </p:cmd>
                                  </p:childTnLst>
                                </p:cTn>
                              </p:par>
                            </p:childTnLst>
                          </p:cTn>
                        </p:par>
                      </p:childTnLst>
                    </p:cTn>
                  </p:par>
                </p:childTnLst>
              </p:cTn>
              <p:nextCondLst>
                <p:cond evt="onClick" delay="0">
                  <p:tgtEl>
                    <p:spTgt spid="14"/>
                  </p:tgtEl>
                </p:cond>
              </p:nextCondLst>
            </p:seq>
            <p:audio>
              <p:cMediaNode vol="80000">
                <p:cTn id="12" fill="hold" display="0">
                  <p:stCondLst>
                    <p:cond delay="indefinite"/>
                  </p:stCondLst>
                  <p:endCondLst>
                    <p:cond evt="onStopAudio" delay="0">
                      <p:tgtEl>
                        <p:sldTgt/>
                      </p:tgtEl>
                    </p:cond>
                  </p:endCondLst>
                </p:cTn>
                <p:tgtEl>
                  <p:spTgt spid="13"/>
                </p:tgtEl>
              </p:cMediaNode>
            </p:audio>
            <p:audio>
              <p:cMediaNode vol="80000">
                <p:cTn id="13" fill="hold" display="0">
                  <p:stCondLst>
                    <p:cond delay="indefinite"/>
                  </p:stCondLst>
                  <p:endCondLst>
                    <p:cond evt="onStopAudio" delay="0">
                      <p:tgtEl>
                        <p:sldTgt/>
                      </p:tgtEl>
                    </p:cond>
                  </p:endCondLst>
                </p:cTn>
                <p:tgtEl>
                  <p:spTgt spid="1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高通滤波</a:t>
            </a:r>
          </a:p>
        </p:txBody>
      </p:sp>
      <p:sp>
        <p:nvSpPr>
          <p:cNvPr id="4" name="内容占位符 10"/>
          <p:cNvSpPr>
            <a:spLocks noGrp="1" noChangeArrowheads="1"/>
          </p:cNvSpPr>
          <p:nvPr/>
        </p:nvSpPr>
        <p:spPr bwMode="auto">
          <a:xfrm>
            <a:off x="2571432" y="3368660"/>
            <a:ext cx="2771081" cy="433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itchFamily="2" charset="-122"/>
              </a:defRPr>
            </a:lvl1pPr>
            <a:lvl2pPr marL="742950" indent="-285750">
              <a:spcBef>
                <a:spcPct val="20000"/>
              </a:spcBef>
              <a:buClr>
                <a:schemeClr val="accent1"/>
              </a:buClr>
              <a:buFont typeface="Wingdings" panose="05000000000000000000" pitchFamily="2" charset="2"/>
              <a:buChar char="n"/>
              <a:defRPr>
                <a:solidFill>
                  <a:schemeClr val="tx1"/>
                </a:solidFill>
                <a:latin typeface="Arial" panose="020B0604020202020204" pitchFamily="34" charset="0"/>
                <a:ea typeface="华文细黑"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itchFamily="2" charset="-122"/>
              </a:defRPr>
            </a:lvl4pPr>
            <a:lvl5pPr marL="2057400" indent="-228600">
              <a:spcBef>
                <a:spcPct val="20000"/>
              </a:spcBef>
              <a:buChar char="»"/>
              <a:defRPr>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9pPr>
          </a:lstStyle>
          <a:p>
            <a:pPr marL="0" indent="0" algn="ctr">
              <a:lnSpc>
                <a:spcPct val="110000"/>
              </a:lnSpc>
              <a:buNone/>
            </a:pPr>
            <a:r>
              <a:rPr kumimoji="1" lang="zh-CN" altLang="en-US" sz="1600" dirty="0">
                <a:latin typeface="微软雅黑" panose="020B0503020204020204" pitchFamily="34" charset="-122"/>
                <a:ea typeface="微软雅黑" panose="020B0503020204020204" pitchFamily="34" charset="-122"/>
              </a:rPr>
              <a:t>原声音信号的时域波形</a:t>
            </a:r>
          </a:p>
        </p:txBody>
      </p:sp>
      <p:sp>
        <p:nvSpPr>
          <p:cNvPr id="5" name="内容占位符 10"/>
          <p:cNvSpPr>
            <a:spLocks noGrp="1" noChangeArrowheads="1"/>
          </p:cNvSpPr>
          <p:nvPr/>
        </p:nvSpPr>
        <p:spPr bwMode="auto">
          <a:xfrm>
            <a:off x="7940116" y="3368660"/>
            <a:ext cx="2888785" cy="4057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itchFamily="2" charset="-122"/>
              </a:defRPr>
            </a:lvl1pPr>
            <a:lvl2pPr marL="742950" indent="-285750">
              <a:spcBef>
                <a:spcPct val="20000"/>
              </a:spcBef>
              <a:buClr>
                <a:schemeClr val="accent1"/>
              </a:buClr>
              <a:buFont typeface="Wingdings" panose="05000000000000000000" pitchFamily="2" charset="2"/>
              <a:buChar char="n"/>
              <a:defRPr>
                <a:solidFill>
                  <a:schemeClr val="tx1"/>
                </a:solidFill>
                <a:latin typeface="Arial" panose="020B0604020202020204" pitchFamily="34" charset="0"/>
                <a:ea typeface="华文细黑"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itchFamily="2" charset="-122"/>
              </a:defRPr>
            </a:lvl4pPr>
            <a:lvl5pPr marL="2057400" indent="-228600">
              <a:spcBef>
                <a:spcPct val="20000"/>
              </a:spcBef>
              <a:buChar char="»"/>
              <a:defRPr>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9pPr>
          </a:lstStyle>
          <a:p>
            <a:pPr marL="0" indent="0" algn="ctr">
              <a:lnSpc>
                <a:spcPct val="110000"/>
              </a:lnSpc>
              <a:buNone/>
            </a:pPr>
            <a:r>
              <a:rPr kumimoji="1" lang="zh-CN" altLang="en-US" sz="1600" dirty="0">
                <a:latin typeface="微软雅黑" panose="020B0503020204020204" pitchFamily="34" charset="-122"/>
                <a:ea typeface="微软雅黑" panose="020B0503020204020204" pitchFamily="34" charset="-122"/>
              </a:rPr>
              <a:t>原声音信号的频域波形</a:t>
            </a:r>
          </a:p>
        </p:txBody>
      </p:sp>
      <p:sp>
        <p:nvSpPr>
          <p:cNvPr id="8" name="内容占位符 10"/>
          <p:cNvSpPr>
            <a:spLocks noGrp="1" noChangeArrowheads="1"/>
          </p:cNvSpPr>
          <p:nvPr/>
        </p:nvSpPr>
        <p:spPr bwMode="auto">
          <a:xfrm>
            <a:off x="2062109" y="5867515"/>
            <a:ext cx="3804477" cy="433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itchFamily="2" charset="-122"/>
              </a:defRPr>
            </a:lvl1pPr>
            <a:lvl2pPr marL="742950" indent="-285750">
              <a:spcBef>
                <a:spcPct val="20000"/>
              </a:spcBef>
              <a:buClr>
                <a:schemeClr val="accent1"/>
              </a:buClr>
              <a:buFont typeface="Wingdings" panose="05000000000000000000" pitchFamily="2" charset="2"/>
              <a:buChar char="n"/>
              <a:defRPr>
                <a:solidFill>
                  <a:schemeClr val="tx1"/>
                </a:solidFill>
                <a:latin typeface="Arial" panose="020B0604020202020204" pitchFamily="34" charset="0"/>
                <a:ea typeface="华文细黑"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itchFamily="2" charset="-122"/>
              </a:defRPr>
            </a:lvl4pPr>
            <a:lvl5pPr marL="2057400" indent="-228600">
              <a:spcBef>
                <a:spcPct val="20000"/>
              </a:spcBef>
              <a:buChar char="»"/>
              <a:defRPr>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9pPr>
          </a:lstStyle>
          <a:p>
            <a:pPr marL="0" indent="0" algn="ctr">
              <a:lnSpc>
                <a:spcPct val="110000"/>
              </a:lnSpc>
              <a:buNone/>
            </a:pPr>
            <a:r>
              <a:rPr kumimoji="1" lang="zh-CN" altLang="en-US" sz="1600" dirty="0">
                <a:solidFill>
                  <a:srgbClr val="B01F24"/>
                </a:solidFill>
                <a:latin typeface="微软雅黑" panose="020B0503020204020204" pitchFamily="34" charset="-122"/>
                <a:ea typeface="微软雅黑" panose="020B0503020204020204" pitchFamily="34" charset="-122"/>
              </a:rPr>
              <a:t>高通滤波</a:t>
            </a:r>
            <a:r>
              <a:rPr kumimoji="1" lang="zh-CN" altLang="en-US" sz="1600" dirty="0">
                <a:latin typeface="微软雅黑" panose="020B0503020204020204" pitchFamily="34" charset="-122"/>
                <a:ea typeface="微软雅黑" panose="020B0503020204020204" pitchFamily="34" charset="-122"/>
              </a:rPr>
              <a:t>后声音信号的时域波形</a:t>
            </a:r>
          </a:p>
        </p:txBody>
      </p:sp>
      <p:sp>
        <p:nvSpPr>
          <p:cNvPr id="10" name="内容占位符 10"/>
          <p:cNvSpPr>
            <a:spLocks noGrp="1" noChangeArrowheads="1"/>
          </p:cNvSpPr>
          <p:nvPr/>
        </p:nvSpPr>
        <p:spPr bwMode="auto">
          <a:xfrm>
            <a:off x="7562082" y="5867515"/>
            <a:ext cx="3644855" cy="433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itchFamily="2" charset="-122"/>
              </a:defRPr>
            </a:lvl1pPr>
            <a:lvl2pPr marL="742950" indent="-285750">
              <a:spcBef>
                <a:spcPct val="20000"/>
              </a:spcBef>
              <a:buClr>
                <a:schemeClr val="accent1"/>
              </a:buClr>
              <a:buFont typeface="Wingdings" panose="05000000000000000000" pitchFamily="2" charset="2"/>
              <a:buChar char="n"/>
              <a:defRPr>
                <a:solidFill>
                  <a:schemeClr val="tx1"/>
                </a:solidFill>
                <a:latin typeface="Arial" panose="020B0604020202020204" pitchFamily="34" charset="0"/>
                <a:ea typeface="华文细黑"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itchFamily="2" charset="-122"/>
              </a:defRPr>
            </a:lvl4pPr>
            <a:lvl5pPr marL="2057400" indent="-228600">
              <a:spcBef>
                <a:spcPct val="20000"/>
              </a:spcBef>
              <a:buChar char="»"/>
              <a:defRPr>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itchFamily="2" charset="-122"/>
              </a:defRPr>
            </a:lvl9pPr>
          </a:lstStyle>
          <a:p>
            <a:pPr marL="0" indent="0" algn="ctr">
              <a:lnSpc>
                <a:spcPct val="110000"/>
              </a:lnSpc>
              <a:buNone/>
            </a:pPr>
            <a:r>
              <a:rPr kumimoji="1" lang="zh-CN" altLang="en-US" sz="1600" dirty="0">
                <a:solidFill>
                  <a:srgbClr val="B01F24"/>
                </a:solidFill>
                <a:latin typeface="微软雅黑" panose="020B0503020204020204" pitchFamily="34" charset="-122"/>
                <a:ea typeface="微软雅黑" panose="020B0503020204020204" pitchFamily="34" charset="-122"/>
              </a:rPr>
              <a:t>高通滤波</a:t>
            </a:r>
            <a:r>
              <a:rPr kumimoji="1" lang="zh-CN" altLang="en-US" sz="1600" dirty="0">
                <a:latin typeface="微软雅黑" panose="020B0503020204020204" pitchFamily="34" charset="-122"/>
                <a:ea typeface="微软雅黑" panose="020B0503020204020204" pitchFamily="34" charset="-122"/>
              </a:rPr>
              <a:t>后声音信号的频域波形</a:t>
            </a:r>
          </a:p>
        </p:txBody>
      </p:sp>
      <p:pic>
        <p:nvPicPr>
          <p:cNvPr id="11" name="segment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0183" y="1993915"/>
            <a:ext cx="406400" cy="406400"/>
          </a:xfrm>
          <a:prstGeom prst="rect">
            <a:avLst/>
          </a:prstGeom>
          <a:ln>
            <a:solidFill>
              <a:srgbClr val="00B050"/>
            </a:solidFill>
          </a:ln>
        </p:spPr>
      </p:pic>
      <p:pic>
        <p:nvPicPr>
          <p:cNvPr id="14" name="segment2AfterHighFilte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30183" y="4564000"/>
            <a:ext cx="406400" cy="406400"/>
          </a:xfrm>
          <a:prstGeom prst="rect">
            <a:avLst/>
          </a:prstGeom>
          <a:noFill/>
          <a:ln>
            <a:solidFill>
              <a:srgbClr val="00B050"/>
            </a:solidFill>
          </a:ln>
        </p:spPr>
      </p:pic>
      <p:pic>
        <p:nvPicPr>
          <p:cNvPr id="15" name="图片 14">
            <a:extLst>
              <a:ext uri="{FF2B5EF4-FFF2-40B4-BE49-F238E27FC236}">
                <a16:creationId xmlns:a16="http://schemas.microsoft.com/office/drawing/2014/main" id="{F363B2FC-4229-458A-81D0-0E98C4EE17A0}"/>
              </a:ext>
            </a:extLst>
          </p:cNvPr>
          <p:cNvPicPr>
            <a:picLocks noChangeAspect="1"/>
          </p:cNvPicPr>
          <p:nvPr/>
        </p:nvPicPr>
        <p:blipFill rotWithShape="1">
          <a:blip r:embed="rId7"/>
          <a:srcRect l="7087" t="3974" r="7762" b="49343"/>
          <a:stretch/>
        </p:blipFill>
        <p:spPr>
          <a:xfrm>
            <a:off x="1602827" y="3925502"/>
            <a:ext cx="4723042" cy="1942013"/>
          </a:xfrm>
          <a:prstGeom prst="rect">
            <a:avLst/>
          </a:prstGeom>
        </p:spPr>
      </p:pic>
      <p:pic>
        <p:nvPicPr>
          <p:cNvPr id="16" name="图片 15">
            <a:extLst>
              <a:ext uri="{FF2B5EF4-FFF2-40B4-BE49-F238E27FC236}">
                <a16:creationId xmlns:a16="http://schemas.microsoft.com/office/drawing/2014/main" id="{60CDA6E0-587D-4F07-A6C8-6A705A3F5C22}"/>
              </a:ext>
            </a:extLst>
          </p:cNvPr>
          <p:cNvPicPr>
            <a:picLocks noChangeAspect="1"/>
          </p:cNvPicPr>
          <p:nvPr/>
        </p:nvPicPr>
        <p:blipFill rotWithShape="1">
          <a:blip r:embed="rId8"/>
          <a:srcRect l="3345" t="50593" r="6655" b="1510"/>
          <a:stretch/>
        </p:blipFill>
        <p:spPr>
          <a:xfrm>
            <a:off x="6656167" y="1404058"/>
            <a:ext cx="4992000" cy="1992515"/>
          </a:xfrm>
          <a:prstGeom prst="rect">
            <a:avLst/>
          </a:prstGeom>
        </p:spPr>
      </p:pic>
      <p:pic>
        <p:nvPicPr>
          <p:cNvPr id="17" name="图片 16">
            <a:extLst>
              <a:ext uri="{FF2B5EF4-FFF2-40B4-BE49-F238E27FC236}">
                <a16:creationId xmlns:a16="http://schemas.microsoft.com/office/drawing/2014/main" id="{430F283A-C265-45F1-A4A1-D9F1B0FA6EC7}"/>
              </a:ext>
            </a:extLst>
          </p:cNvPr>
          <p:cNvPicPr>
            <a:picLocks noChangeAspect="1"/>
          </p:cNvPicPr>
          <p:nvPr/>
        </p:nvPicPr>
        <p:blipFill rotWithShape="1">
          <a:blip r:embed="rId8"/>
          <a:srcRect l="7008" t="3992" r="7652" b="49453"/>
          <a:stretch/>
        </p:blipFill>
        <p:spPr>
          <a:xfrm>
            <a:off x="1590210" y="1431972"/>
            <a:ext cx="4733526" cy="1936688"/>
          </a:xfrm>
          <a:prstGeom prst="rect">
            <a:avLst/>
          </a:prstGeom>
        </p:spPr>
      </p:pic>
      <p:pic>
        <p:nvPicPr>
          <p:cNvPr id="19" name="图片 18">
            <a:extLst>
              <a:ext uri="{FF2B5EF4-FFF2-40B4-BE49-F238E27FC236}">
                <a16:creationId xmlns:a16="http://schemas.microsoft.com/office/drawing/2014/main" id="{EF6BE546-837E-4B25-A815-0B5B8BCC85A0}"/>
              </a:ext>
            </a:extLst>
          </p:cNvPr>
          <p:cNvPicPr>
            <a:picLocks noChangeAspect="1"/>
          </p:cNvPicPr>
          <p:nvPr/>
        </p:nvPicPr>
        <p:blipFill rotWithShape="1">
          <a:blip r:embed="rId9"/>
          <a:srcRect l="3333" t="50881" r="6564" b="1952"/>
          <a:stretch/>
        </p:blipFill>
        <p:spPr>
          <a:xfrm>
            <a:off x="6665403" y="3914604"/>
            <a:ext cx="4997713" cy="1962147"/>
          </a:xfrm>
          <a:prstGeom prst="rect">
            <a:avLst/>
          </a:prstGeom>
        </p:spPr>
      </p:pic>
    </p:spTree>
    <p:extLst>
      <p:ext uri="{BB962C8B-B14F-4D97-AF65-F5344CB8AC3E}">
        <p14:creationId xmlns:p14="http://schemas.microsoft.com/office/powerpoint/2010/main" val="323028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23" fill="hold"/>
                                        <p:tgtEl>
                                          <p:spTgt spid="11"/>
                                        </p:tgtEl>
                                      </p:cBhvr>
                                    </p:cmd>
                                  </p:childTnLst>
                                </p:cTn>
                              </p:par>
                            </p:childTnLst>
                          </p:cTn>
                        </p:par>
                      </p:childTnLst>
                    </p:cTn>
                  </p:par>
                </p:childTnLst>
              </p:cTn>
              <p:nextCondLst>
                <p:cond evt="onClick" delay="0">
                  <p:tgtEl>
                    <p:spTgt spid="11"/>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3122" fill="hold"/>
                                        <p:tgtEl>
                                          <p:spTgt spid="14"/>
                                        </p:tgtEl>
                                      </p:cBhvr>
                                    </p:cmd>
                                  </p:childTnLst>
                                </p:cTn>
                              </p:par>
                            </p:childTnLst>
                          </p:cTn>
                        </p:par>
                      </p:childTnLst>
                    </p:cTn>
                  </p:par>
                </p:childTnLst>
              </p:cTn>
              <p:nextCondLst>
                <p:cond evt="onClick" delay="0">
                  <p:tgtEl>
                    <p:spTgt spid="14"/>
                  </p:tgtEl>
                </p:cond>
              </p:nextCondLst>
            </p:seq>
            <p:audio>
              <p:cMediaNode vol="80000">
                <p:cTn id="12" fill="hold" display="0">
                  <p:stCondLst>
                    <p:cond delay="indefinite"/>
                  </p:stCondLst>
                  <p:endCondLst>
                    <p:cond evt="onStopAudio" delay="0">
                      <p:tgtEl>
                        <p:sldTgt/>
                      </p:tgtEl>
                    </p:cond>
                  </p:endCondLst>
                </p:cTn>
                <p:tgtEl>
                  <p:spTgt spid="11"/>
                </p:tgtEl>
              </p:cMediaNode>
            </p:audio>
            <p:audio>
              <p:cMediaNode vol="80000">
                <p:cTn id="13" fill="hold" display="0">
                  <p:stCondLst>
                    <p:cond delay="indefinite"/>
                  </p:stCondLst>
                  <p:endCondLst>
                    <p:cond evt="onStopAudio" delay="0">
                      <p:tgtEl>
                        <p:sldTgt/>
                      </p:tgtEl>
                    </p:cond>
                  </p:endCondLst>
                </p:cTn>
                <p:tgtEl>
                  <p:spTgt spid="1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46094-F02F-4AF6-9D71-E1643E8A3762}"/>
              </a:ext>
            </a:extLst>
          </p:cNvPr>
          <p:cNvSpPr>
            <a:spLocks noGrp="1"/>
          </p:cNvSpPr>
          <p:nvPr>
            <p:ph type="title"/>
          </p:nvPr>
        </p:nvSpPr>
        <p:spPr/>
        <p:txBody>
          <a:bodyPr/>
          <a:lstStyle/>
          <a:p>
            <a:r>
              <a:rPr lang="zh-CN" altLang="en-US" dirty="0"/>
              <a:t>换个角度看世界</a:t>
            </a:r>
          </a:p>
        </p:txBody>
      </p:sp>
      <p:sp>
        <p:nvSpPr>
          <p:cNvPr id="3" name="内容占位符 2">
            <a:extLst>
              <a:ext uri="{FF2B5EF4-FFF2-40B4-BE49-F238E27FC236}">
                <a16:creationId xmlns:a16="http://schemas.microsoft.com/office/drawing/2014/main" id="{14DB8918-0B15-4C44-8FE8-26D8AEBC4F73}"/>
              </a:ext>
            </a:extLst>
          </p:cNvPr>
          <p:cNvSpPr>
            <a:spLocks noGrp="1"/>
          </p:cNvSpPr>
          <p:nvPr>
            <p:ph idx="1"/>
          </p:nvPr>
        </p:nvSpPr>
        <p:spPr>
          <a:xfrm>
            <a:off x="439614" y="1433016"/>
            <a:ext cx="7798864" cy="4932616"/>
          </a:xfrm>
        </p:spPr>
        <p:txBody>
          <a:bodyPr/>
          <a:lstStyle/>
          <a:p>
            <a:r>
              <a:rPr lang="zh-CN" altLang="en-US" dirty="0"/>
              <a:t>信号的频域分析是把时域信号转换到频率域，能够获得信号的</a:t>
            </a:r>
            <a:r>
              <a:rPr lang="zh-CN" altLang="en-US" dirty="0">
                <a:solidFill>
                  <a:srgbClr val="0070C0"/>
                </a:solidFill>
              </a:rPr>
              <a:t>频率构成</a:t>
            </a:r>
            <a:r>
              <a:rPr lang="zh-CN" altLang="en-US" dirty="0"/>
              <a:t>、各频率成分的</a:t>
            </a:r>
            <a:r>
              <a:rPr lang="zh-CN" altLang="en-US" dirty="0">
                <a:solidFill>
                  <a:srgbClr val="0070C0"/>
                </a:solidFill>
              </a:rPr>
              <a:t>幅值和相位</a:t>
            </a:r>
            <a:r>
              <a:rPr lang="zh-CN" altLang="en-US" dirty="0"/>
              <a:t>特性以及</a:t>
            </a:r>
            <a:r>
              <a:rPr lang="zh-CN" altLang="en-US" dirty="0">
                <a:solidFill>
                  <a:srgbClr val="0070C0"/>
                </a:solidFill>
              </a:rPr>
              <a:t>能量分布</a:t>
            </a:r>
            <a:r>
              <a:rPr lang="zh-CN" altLang="en-US" dirty="0"/>
              <a:t>，从而提取在时域无法获取的关键特征信息。</a:t>
            </a:r>
            <a:endParaRPr lang="en-US" altLang="zh-CN" dirty="0"/>
          </a:p>
          <a:p>
            <a:r>
              <a:rPr lang="zh-CN" altLang="en-US" dirty="0"/>
              <a:t>可以利用</a:t>
            </a:r>
            <a:r>
              <a:rPr lang="zh-CN" altLang="en-US" dirty="0">
                <a:solidFill>
                  <a:srgbClr val="0070C0"/>
                </a:solidFill>
              </a:rPr>
              <a:t>时域、频域、复频域</a:t>
            </a:r>
            <a:r>
              <a:rPr lang="zh-CN" altLang="en-US" dirty="0"/>
              <a:t>角度去分析同一个问题。</a:t>
            </a:r>
            <a:endParaRPr lang="en-US" altLang="zh-CN" dirty="0"/>
          </a:p>
          <a:p>
            <a:r>
              <a:rPr lang="zh-CN" altLang="en-US" dirty="0"/>
              <a:t>许多事物或问题具有一定复杂性，需要全方位、全角度分析，多角度、多侧面思考，才能全面正确地认识。</a:t>
            </a:r>
            <a:endParaRPr lang="en-US" altLang="zh-CN" dirty="0"/>
          </a:p>
          <a:p>
            <a:r>
              <a:rPr lang="zh-CN" altLang="en-US" dirty="0">
                <a:solidFill>
                  <a:srgbClr val="B01F24"/>
                </a:solidFill>
              </a:rPr>
              <a:t>换角度看待问题</a:t>
            </a:r>
            <a:r>
              <a:rPr lang="zh-CN" altLang="en-US" dirty="0"/>
              <a:t>，</a:t>
            </a:r>
            <a:r>
              <a:rPr lang="zh-CN" altLang="en-US" dirty="0">
                <a:solidFill>
                  <a:srgbClr val="0070C0"/>
                </a:solidFill>
              </a:rPr>
              <a:t>改变</a:t>
            </a:r>
            <a:r>
              <a:rPr lang="zh-CN" altLang="en-US" dirty="0"/>
              <a:t>原有思维定势，</a:t>
            </a:r>
            <a:r>
              <a:rPr lang="zh-CN" altLang="en-US" dirty="0">
                <a:solidFill>
                  <a:srgbClr val="0070C0"/>
                </a:solidFill>
              </a:rPr>
              <a:t>寻找</a:t>
            </a:r>
            <a:r>
              <a:rPr lang="zh-CN" altLang="en-US" dirty="0"/>
              <a:t>多种途径解决问题，可以</a:t>
            </a:r>
            <a:r>
              <a:rPr lang="zh-CN" altLang="en-US" dirty="0">
                <a:solidFill>
                  <a:srgbClr val="0070C0"/>
                </a:solidFill>
              </a:rPr>
              <a:t>提升</a:t>
            </a:r>
            <a:r>
              <a:rPr lang="zh-CN" altLang="en-US" dirty="0"/>
              <a:t>创新创造能力。</a:t>
            </a:r>
            <a:endParaRPr lang="en-US" altLang="zh-CN" dirty="0"/>
          </a:p>
        </p:txBody>
      </p:sp>
      <p:pic>
        <p:nvPicPr>
          <p:cNvPr id="20482" name="Picture 2" descr="https://gimg2.baidu.com/image_search/src=http%3A%2F%2Fwww.lzpyq.com%2Fzb_users%2Fupload%2F2019%2F10%2F201910051570269166316310.jpg&amp;refer=http%3A%2F%2Fwww.lzpyq.com&amp;app=2002&amp;size=f9999,10000&amp;q=a80&amp;n=0&amp;g=0n&amp;fmt=jpeg?sec=1630627455&amp;t=73f712262c520628df55a6b62862f21d">
            <a:extLst>
              <a:ext uri="{FF2B5EF4-FFF2-40B4-BE49-F238E27FC236}">
                <a16:creationId xmlns:a16="http://schemas.microsoft.com/office/drawing/2014/main" id="{173AF709-D36D-474F-BE33-E100D83C0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0410" y="764293"/>
            <a:ext cx="3014947" cy="536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5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确定性信号和随机性信号</a:t>
            </a:r>
          </a:p>
        </p:txBody>
      </p:sp>
      <p:sp>
        <p:nvSpPr>
          <p:cNvPr id="6" name="文本框 5"/>
          <p:cNvSpPr txBox="1"/>
          <p:nvPr/>
        </p:nvSpPr>
        <p:spPr>
          <a:xfrm>
            <a:off x="2958350" y="5781243"/>
            <a:ext cx="1467068"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确定性信号</a:t>
            </a:r>
          </a:p>
        </p:txBody>
      </p:sp>
      <p:sp>
        <p:nvSpPr>
          <p:cNvPr id="7" name="文本框 6"/>
          <p:cNvSpPr txBox="1"/>
          <p:nvPr/>
        </p:nvSpPr>
        <p:spPr>
          <a:xfrm>
            <a:off x="8564236" y="5781243"/>
            <a:ext cx="1467068"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随机性信号</a:t>
            </a:r>
          </a:p>
        </p:txBody>
      </p:sp>
      <p:pic>
        <p:nvPicPr>
          <p:cNvPr id="10" name="图片 9" descr="\documentclass{article}&#10;\usepackage{amsmath}&#10;\usepackage{color}&#10;\pagestyle{empty}&#10;\begin{document}&#10;&#10;\begin{displaymath}&#10;\textcolor[RGB]{0,112,192}{&#10;U(t)=U_{0}\sin{(t-\tau_0)}/(t-\tau_0)}&#10;\end{displaymath}&#10;&#10;\end{document}" title="IguanaTex Bitmap Display">
            <a:extLst>
              <a:ext uri="{FF2B5EF4-FFF2-40B4-BE49-F238E27FC236}">
                <a16:creationId xmlns:a16="http://schemas.microsoft.com/office/drawing/2014/main" id="{2C94B785-D75F-4E04-913F-6814BF037CE7}"/>
              </a:ext>
            </a:extLst>
          </p:cNvPr>
          <p:cNvPicPr>
            <a:picLocks noChangeAspect="1"/>
          </p:cNvPicPr>
          <p:nvPr>
            <p:custDataLst>
              <p:tags r:id="rId1"/>
            </p:custDataLst>
          </p:nvPr>
        </p:nvPicPr>
        <p:blipFill>
          <a:blip r:embed="rId3"/>
          <a:stretch>
            <a:fillRect/>
          </a:stretch>
        </p:blipFill>
        <p:spPr>
          <a:xfrm>
            <a:off x="1909801" y="1603770"/>
            <a:ext cx="3819804" cy="300616"/>
          </a:xfrm>
          <a:prstGeom prst="rect">
            <a:avLst/>
          </a:prstGeom>
        </p:spPr>
      </p:pic>
      <p:pic>
        <p:nvPicPr>
          <p:cNvPr id="11" name="图片 10">
            <a:extLst>
              <a:ext uri="{FF2B5EF4-FFF2-40B4-BE49-F238E27FC236}">
                <a16:creationId xmlns:a16="http://schemas.microsoft.com/office/drawing/2014/main" id="{7768D991-CFD5-4C3A-BB1E-E549C5126B47}"/>
              </a:ext>
            </a:extLst>
          </p:cNvPr>
          <p:cNvPicPr>
            <a:picLocks noChangeAspect="1"/>
          </p:cNvPicPr>
          <p:nvPr/>
        </p:nvPicPr>
        <p:blipFill>
          <a:blip r:embed="rId4"/>
          <a:stretch>
            <a:fillRect/>
          </a:stretch>
        </p:blipFill>
        <p:spPr>
          <a:xfrm>
            <a:off x="1700087" y="1956653"/>
            <a:ext cx="3693949" cy="3676400"/>
          </a:xfrm>
          <a:prstGeom prst="rect">
            <a:avLst/>
          </a:prstGeom>
        </p:spPr>
      </p:pic>
      <p:pic>
        <p:nvPicPr>
          <p:cNvPr id="12" name="图片 11">
            <a:extLst>
              <a:ext uri="{FF2B5EF4-FFF2-40B4-BE49-F238E27FC236}">
                <a16:creationId xmlns:a16="http://schemas.microsoft.com/office/drawing/2014/main" id="{5738F249-832B-4188-9E3A-648768A7FEAD}"/>
              </a:ext>
            </a:extLst>
          </p:cNvPr>
          <p:cNvPicPr>
            <a:picLocks noChangeAspect="1"/>
          </p:cNvPicPr>
          <p:nvPr/>
        </p:nvPicPr>
        <p:blipFill>
          <a:blip r:embed="rId5"/>
          <a:stretch>
            <a:fillRect/>
          </a:stretch>
        </p:blipFill>
        <p:spPr>
          <a:xfrm>
            <a:off x="7146877" y="2065622"/>
            <a:ext cx="3575945" cy="3567431"/>
          </a:xfrm>
          <a:prstGeom prst="rect">
            <a:avLst/>
          </a:prstGeom>
        </p:spPr>
      </p:pic>
    </p:spTree>
    <p:extLst>
      <p:ext uri="{BB962C8B-B14F-4D97-AF65-F5344CB8AC3E}">
        <p14:creationId xmlns:p14="http://schemas.microsoft.com/office/powerpoint/2010/main" val="39238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F3C1F1B-A58B-4AA9-BE3D-8534E99C3E01}"/>
              </a:ext>
            </a:extLst>
          </p:cNvPr>
          <p:cNvPicPr>
            <a:picLocks noChangeAspect="1"/>
          </p:cNvPicPr>
          <p:nvPr/>
        </p:nvPicPr>
        <p:blipFill>
          <a:blip r:embed="rId2"/>
          <a:stretch>
            <a:fillRect/>
          </a:stretch>
        </p:blipFill>
        <p:spPr>
          <a:xfrm>
            <a:off x="1119382" y="764293"/>
            <a:ext cx="10386075" cy="5664216"/>
          </a:xfrm>
          <a:prstGeom prst="rect">
            <a:avLst/>
          </a:prstGeom>
        </p:spPr>
      </p:pic>
      <p:sp>
        <p:nvSpPr>
          <p:cNvPr id="2" name="标题 1"/>
          <p:cNvSpPr>
            <a:spLocks noGrp="1"/>
          </p:cNvSpPr>
          <p:nvPr>
            <p:ph type="title"/>
          </p:nvPr>
        </p:nvSpPr>
        <p:spPr/>
        <p:txBody>
          <a:bodyPr/>
          <a:lstStyle/>
          <a:p>
            <a:r>
              <a:rPr lang="en-US" altLang="zh-CN" dirty="0"/>
              <a:t>2.1 </a:t>
            </a:r>
            <a:r>
              <a:rPr lang="zh-CN" altLang="en-US" dirty="0"/>
              <a:t>知识点</a:t>
            </a:r>
          </a:p>
        </p:txBody>
      </p:sp>
    </p:spTree>
    <p:extLst>
      <p:ext uri="{BB962C8B-B14F-4D97-AF65-F5344CB8AC3E}">
        <p14:creationId xmlns:p14="http://schemas.microsoft.com/office/powerpoint/2010/main" val="90063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989773" y="2775699"/>
            <a:ext cx="2146742" cy="707886"/>
          </a:xfrm>
          <a:prstGeom prst="rect">
            <a:avLst/>
          </a:prstGeom>
          <a:noFill/>
        </p:spPr>
        <p:txBody>
          <a:bodyPr wrap="none" rtlCol="0">
            <a:spAutoFit/>
          </a:bodyPr>
          <a:lstStyle/>
          <a:p>
            <a:r>
              <a:rPr lang="en-US" altLang="zh-CN" sz="4000" dirty="0">
                <a:solidFill>
                  <a:srgbClr val="003F88"/>
                </a:solidFill>
                <a:latin typeface="华文琥珀" panose="02010800040101010101" pitchFamily="2" charset="-122"/>
                <a:ea typeface="华文琥珀" panose="02010800040101010101" pitchFamily="2" charset="-122"/>
              </a:rPr>
              <a:t>The End.</a:t>
            </a:r>
            <a:endParaRPr lang="zh-CN" altLang="en-US" sz="4000" dirty="0">
              <a:solidFill>
                <a:srgbClr val="003F88"/>
              </a:solidFill>
              <a:latin typeface="华文琥珀" panose="02010800040101010101" pitchFamily="2" charset="-122"/>
              <a:ea typeface="华文琥珀" panose="02010800040101010101" pitchFamily="2" charset="-122"/>
            </a:endParaRPr>
          </a:p>
        </p:txBody>
      </p:sp>
      <p:pic>
        <p:nvPicPr>
          <p:cNvPr id="4" name="图片 3">
            <a:extLst>
              <a:ext uri="{FF2B5EF4-FFF2-40B4-BE49-F238E27FC236}">
                <a16:creationId xmlns:a16="http://schemas.microsoft.com/office/drawing/2014/main" id="{A284B8C5-5705-4DF0-A94D-27ADF1A23C4D}"/>
              </a:ext>
            </a:extLst>
          </p:cNvPr>
          <p:cNvPicPr>
            <a:picLocks noChangeAspect="1"/>
          </p:cNvPicPr>
          <p:nvPr/>
        </p:nvPicPr>
        <p:blipFill>
          <a:blip r:embed="rId2"/>
          <a:stretch>
            <a:fillRect/>
          </a:stretch>
        </p:blipFill>
        <p:spPr>
          <a:xfrm>
            <a:off x="995353" y="4791899"/>
            <a:ext cx="1128435" cy="1128435"/>
          </a:xfrm>
          <a:prstGeom prst="rect">
            <a:avLst/>
          </a:prstGeom>
        </p:spPr>
      </p:pic>
      <p:pic>
        <p:nvPicPr>
          <p:cNvPr id="5" name="图片 4">
            <a:extLst>
              <a:ext uri="{FF2B5EF4-FFF2-40B4-BE49-F238E27FC236}">
                <a16:creationId xmlns:a16="http://schemas.microsoft.com/office/drawing/2014/main" id="{5BDE13B1-AC6E-44A3-A46D-45FB9A16F06B}"/>
              </a:ext>
            </a:extLst>
          </p:cNvPr>
          <p:cNvPicPr>
            <a:picLocks noChangeAspect="1"/>
          </p:cNvPicPr>
          <p:nvPr/>
        </p:nvPicPr>
        <p:blipFill rotWithShape="1">
          <a:blip r:embed="rId3"/>
          <a:srcRect l="3035" t="57910" r="3234" b="27563"/>
          <a:stretch/>
        </p:blipFill>
        <p:spPr>
          <a:xfrm>
            <a:off x="666783" y="5957278"/>
            <a:ext cx="1785576" cy="276739"/>
          </a:xfrm>
          <a:prstGeom prst="rect">
            <a:avLst/>
          </a:prstGeom>
        </p:spPr>
      </p:pic>
    </p:spTree>
    <p:extLst>
      <p:ext uri="{BB962C8B-B14F-4D97-AF65-F5344CB8AC3E}">
        <p14:creationId xmlns:p14="http://schemas.microsoft.com/office/powerpoint/2010/main" val="377665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连续信号和离散信号</a:t>
            </a:r>
          </a:p>
        </p:txBody>
      </p:sp>
      <p:pic>
        <p:nvPicPr>
          <p:cNvPr id="5" name="图片 4"/>
          <p:cNvPicPr>
            <a:picLocks noChangeAspect="1"/>
          </p:cNvPicPr>
          <p:nvPr/>
        </p:nvPicPr>
        <p:blipFill>
          <a:blip r:embed="rId2"/>
          <a:stretch>
            <a:fillRect/>
          </a:stretch>
        </p:blipFill>
        <p:spPr>
          <a:xfrm>
            <a:off x="1345223" y="1471177"/>
            <a:ext cx="3929647" cy="3915646"/>
          </a:xfrm>
          <a:prstGeom prst="rect">
            <a:avLst/>
          </a:prstGeom>
        </p:spPr>
      </p:pic>
      <p:sp>
        <p:nvSpPr>
          <p:cNvPr id="6" name="文本框 5"/>
          <p:cNvSpPr txBox="1"/>
          <p:nvPr/>
        </p:nvSpPr>
        <p:spPr>
          <a:xfrm>
            <a:off x="3133141" y="5602923"/>
            <a:ext cx="1210588"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连续信号</a:t>
            </a:r>
          </a:p>
        </p:txBody>
      </p:sp>
      <p:sp>
        <p:nvSpPr>
          <p:cNvPr id="7" name="文本框 6"/>
          <p:cNvSpPr txBox="1"/>
          <p:nvPr/>
        </p:nvSpPr>
        <p:spPr>
          <a:xfrm>
            <a:off x="8225957" y="5602923"/>
            <a:ext cx="1210588"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离散信号</a:t>
            </a:r>
          </a:p>
        </p:txBody>
      </p:sp>
      <p:pic>
        <p:nvPicPr>
          <p:cNvPr id="3" name="图片 2">
            <a:extLst>
              <a:ext uri="{FF2B5EF4-FFF2-40B4-BE49-F238E27FC236}">
                <a16:creationId xmlns:a16="http://schemas.microsoft.com/office/drawing/2014/main" id="{224E3D00-3434-4FAD-8CA6-772A1544FB14}"/>
              </a:ext>
            </a:extLst>
          </p:cNvPr>
          <p:cNvPicPr>
            <a:picLocks noChangeAspect="1"/>
          </p:cNvPicPr>
          <p:nvPr/>
        </p:nvPicPr>
        <p:blipFill>
          <a:blip r:embed="rId3"/>
          <a:stretch>
            <a:fillRect/>
          </a:stretch>
        </p:blipFill>
        <p:spPr>
          <a:xfrm>
            <a:off x="6494052" y="1637611"/>
            <a:ext cx="3799202" cy="3749212"/>
          </a:xfrm>
          <a:prstGeom prst="rect">
            <a:avLst/>
          </a:prstGeom>
        </p:spPr>
      </p:pic>
    </p:spTree>
    <p:extLst>
      <p:ext uri="{BB962C8B-B14F-4D97-AF65-F5344CB8AC3E}">
        <p14:creationId xmlns:p14="http://schemas.microsoft.com/office/powerpoint/2010/main" val="15855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周期信号和非周期信号</a:t>
            </a:r>
          </a:p>
        </p:txBody>
      </p:sp>
      <p:sp>
        <p:nvSpPr>
          <p:cNvPr id="7" name="文本框 6"/>
          <p:cNvSpPr txBox="1"/>
          <p:nvPr/>
        </p:nvSpPr>
        <p:spPr>
          <a:xfrm>
            <a:off x="2360228" y="5764653"/>
            <a:ext cx="1723549"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连续周期信号</a:t>
            </a:r>
          </a:p>
        </p:txBody>
      </p:sp>
      <p:sp>
        <p:nvSpPr>
          <p:cNvPr id="8" name="文本框 7"/>
          <p:cNvSpPr txBox="1"/>
          <p:nvPr/>
        </p:nvSpPr>
        <p:spPr>
          <a:xfrm>
            <a:off x="7945018" y="5747350"/>
            <a:ext cx="1723549"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离散周期信号</a:t>
            </a:r>
          </a:p>
        </p:txBody>
      </p:sp>
      <p:pic>
        <p:nvPicPr>
          <p:cNvPr id="4" name="图片 3" descr="\documentclass{article}&#10;\usepackage{amsmath}&#10;\pagestyle{empty}&#10;\begin{document}&#10;&#10;$x(t) = x(t + mT), \quad m = 0, \pm 1, \pm 2, \cdots$&#10;&#10;&#10;\end{document}" title="IguanaTex Bitmap Display">
            <a:extLst>
              <a:ext uri="{FF2B5EF4-FFF2-40B4-BE49-F238E27FC236}">
                <a16:creationId xmlns:a16="http://schemas.microsoft.com/office/drawing/2014/main" id="{939A483E-E251-44E2-B0BF-CBD54B422697}"/>
              </a:ext>
            </a:extLst>
          </p:cNvPr>
          <p:cNvPicPr>
            <a:picLocks noChangeAspect="1"/>
          </p:cNvPicPr>
          <p:nvPr>
            <p:custDataLst>
              <p:tags r:id="rId1"/>
            </p:custDataLst>
          </p:nvPr>
        </p:nvPicPr>
        <p:blipFill>
          <a:blip r:embed="rId4"/>
          <a:stretch>
            <a:fillRect/>
          </a:stretch>
        </p:blipFill>
        <p:spPr>
          <a:xfrm>
            <a:off x="1039988" y="1710440"/>
            <a:ext cx="4746857" cy="286286"/>
          </a:xfrm>
          <a:prstGeom prst="rect">
            <a:avLst/>
          </a:prstGeom>
        </p:spPr>
      </p:pic>
      <p:pic>
        <p:nvPicPr>
          <p:cNvPr id="12" name="图片 11" descr="\documentclass{article}&#10;\usepackage{amsmath}&#10;\pagestyle{empty}&#10;\begin{document}&#10;&#10;$x[n] = x[n + mN], \quad m = 0, \pm 1, \pm 2, \cdots$&#10;&#10;&#10;\end{document}" title="IguanaTex Bitmap Display">
            <a:extLst>
              <a:ext uri="{FF2B5EF4-FFF2-40B4-BE49-F238E27FC236}">
                <a16:creationId xmlns:a16="http://schemas.microsoft.com/office/drawing/2014/main" id="{6043CF54-EEE3-441D-86E1-B01EAC6C9A1A}"/>
              </a:ext>
            </a:extLst>
          </p:cNvPr>
          <p:cNvPicPr>
            <a:picLocks noChangeAspect="1"/>
          </p:cNvPicPr>
          <p:nvPr>
            <p:custDataLst>
              <p:tags r:id="rId2"/>
            </p:custDataLst>
          </p:nvPr>
        </p:nvPicPr>
        <p:blipFill>
          <a:blip r:embed="rId5"/>
          <a:stretch>
            <a:fillRect/>
          </a:stretch>
        </p:blipFill>
        <p:spPr>
          <a:xfrm>
            <a:off x="6525229" y="1710440"/>
            <a:ext cx="4810286" cy="286286"/>
          </a:xfrm>
          <a:prstGeom prst="rect">
            <a:avLst/>
          </a:prstGeom>
        </p:spPr>
      </p:pic>
      <p:pic>
        <p:nvPicPr>
          <p:cNvPr id="3" name="图片 2">
            <a:extLst>
              <a:ext uri="{FF2B5EF4-FFF2-40B4-BE49-F238E27FC236}">
                <a16:creationId xmlns:a16="http://schemas.microsoft.com/office/drawing/2014/main" id="{9FB4ABC9-8CF7-4BFD-95EA-8ED77E48135D}"/>
              </a:ext>
            </a:extLst>
          </p:cNvPr>
          <p:cNvPicPr>
            <a:picLocks noChangeAspect="1"/>
          </p:cNvPicPr>
          <p:nvPr/>
        </p:nvPicPr>
        <p:blipFill>
          <a:blip r:embed="rId6"/>
          <a:stretch>
            <a:fillRect/>
          </a:stretch>
        </p:blipFill>
        <p:spPr>
          <a:xfrm>
            <a:off x="1551877" y="2271194"/>
            <a:ext cx="3340249" cy="3340249"/>
          </a:xfrm>
          <a:prstGeom prst="rect">
            <a:avLst/>
          </a:prstGeom>
        </p:spPr>
      </p:pic>
      <p:pic>
        <p:nvPicPr>
          <p:cNvPr id="9" name="图片 8">
            <a:extLst>
              <a:ext uri="{FF2B5EF4-FFF2-40B4-BE49-F238E27FC236}">
                <a16:creationId xmlns:a16="http://schemas.microsoft.com/office/drawing/2014/main" id="{FC9AF069-3EBC-41FD-97A4-42D8DE974F2C}"/>
              </a:ext>
            </a:extLst>
          </p:cNvPr>
          <p:cNvPicPr>
            <a:picLocks noChangeAspect="1"/>
          </p:cNvPicPr>
          <p:nvPr/>
        </p:nvPicPr>
        <p:blipFill>
          <a:blip r:embed="rId7"/>
          <a:stretch>
            <a:fillRect/>
          </a:stretch>
        </p:blipFill>
        <p:spPr>
          <a:xfrm>
            <a:off x="7005817" y="2289666"/>
            <a:ext cx="3300028" cy="3296099"/>
          </a:xfrm>
          <a:prstGeom prst="rect">
            <a:avLst/>
          </a:prstGeom>
        </p:spPr>
      </p:pic>
    </p:spTree>
    <p:extLst>
      <p:ext uri="{BB962C8B-B14F-4D97-AF65-F5344CB8AC3E}">
        <p14:creationId xmlns:p14="http://schemas.microsoft.com/office/powerpoint/2010/main" val="293047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zh-CN" altLang="en-US" dirty="0"/>
              <a:t>最基本的周期信号： 正弦波</a:t>
            </a:r>
            <a:endParaRPr lang="en-US" altLang="zh-CN" dirty="0"/>
          </a:p>
        </p:txBody>
      </p:sp>
      <p:sp>
        <p:nvSpPr>
          <p:cNvPr id="225283" name="Rectangle 3"/>
          <p:cNvSpPr>
            <a:spLocks noGrp="1" noChangeArrowheads="1"/>
          </p:cNvSpPr>
          <p:nvPr>
            <p:ph type="body" idx="1"/>
          </p:nvPr>
        </p:nvSpPr>
        <p:spPr>
          <a:xfrm>
            <a:off x="490860" y="1405307"/>
            <a:ext cx="3356741" cy="4831306"/>
          </a:xfrm>
        </p:spPr>
        <p:txBody>
          <a:bodyPr>
            <a:normAutofit fontScale="92500" lnSpcReduction="20000"/>
          </a:bodyPr>
          <a:lstStyle/>
          <a:p>
            <a:r>
              <a:rPr lang="zh-CN" altLang="en-US" dirty="0">
                <a:latin typeface="Times New Roman" panose="02020603050405020304" pitchFamily="18" charset="0"/>
              </a:rPr>
              <a:t>可用三个参数表示</a:t>
            </a:r>
            <a:endParaRPr lang="en-US" altLang="zh-CN" dirty="0">
              <a:latin typeface="Times New Roman" panose="02020603050405020304" pitchFamily="18" charset="0"/>
            </a:endParaRPr>
          </a:p>
          <a:p>
            <a:r>
              <a:rPr lang="zh-CN" altLang="en-US" dirty="0">
                <a:latin typeface="Times New Roman" panose="02020603050405020304" pitchFamily="18" charset="0"/>
              </a:rPr>
              <a:t>振幅 </a:t>
            </a:r>
            <a:r>
              <a:rPr lang="en-US" altLang="zh-CN" dirty="0">
                <a:latin typeface="Times New Roman" panose="02020603050405020304" pitchFamily="18" charset="0"/>
              </a:rPr>
              <a:t>(</a:t>
            </a:r>
            <a:r>
              <a:rPr lang="en-US" altLang="zh-CN" i="1" dirty="0">
                <a:latin typeface="Times New Roman" panose="02020603050405020304" pitchFamily="18" charset="0"/>
              </a:rPr>
              <a:t>A</a:t>
            </a:r>
            <a:r>
              <a:rPr lang="en-US" altLang="zh-CN" dirty="0">
                <a:latin typeface="Times New Roman" panose="02020603050405020304" pitchFamily="18" charset="0"/>
              </a:rPr>
              <a:t>)</a:t>
            </a:r>
          </a:p>
          <a:p>
            <a:pPr lvl="1"/>
            <a:r>
              <a:rPr lang="zh-CN" altLang="en-US" dirty="0">
                <a:latin typeface="Times New Roman" panose="02020603050405020304" pitchFamily="18" charset="0"/>
              </a:rPr>
              <a:t>信号强度之峰值</a:t>
            </a:r>
            <a:endParaRPr lang="en-US" altLang="zh-CN" dirty="0">
              <a:latin typeface="Times New Roman" panose="02020603050405020304" pitchFamily="18" charset="0"/>
            </a:endParaRPr>
          </a:p>
          <a:p>
            <a:pPr lvl="1"/>
            <a:r>
              <a:rPr lang="zh-CN" altLang="en-US" dirty="0">
                <a:latin typeface="Times New Roman" panose="02020603050405020304" pitchFamily="18" charset="0"/>
              </a:rPr>
              <a:t>单位：伏特</a:t>
            </a:r>
          </a:p>
          <a:p>
            <a:r>
              <a:rPr lang="zh-CN" altLang="en-US" dirty="0">
                <a:latin typeface="Times New Roman" panose="02020603050405020304" pitchFamily="18" charset="0"/>
              </a:rPr>
              <a:t>频率</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a:t>
            </a:r>
          </a:p>
          <a:p>
            <a:pPr lvl="1"/>
            <a:r>
              <a:rPr lang="zh-CN" altLang="en-US" dirty="0">
                <a:latin typeface="Times New Roman" panose="02020603050405020304" pitchFamily="18" charset="0"/>
              </a:rPr>
              <a:t>信号变化的速率</a:t>
            </a:r>
          </a:p>
          <a:p>
            <a:pPr lvl="1"/>
            <a:r>
              <a:rPr lang="zh-CN" altLang="en-US" dirty="0">
                <a:latin typeface="Times New Roman" panose="02020603050405020304" pitchFamily="18" charset="0"/>
              </a:rPr>
              <a:t>单位：赫兹 </a:t>
            </a:r>
            <a:r>
              <a:rPr lang="en-US" altLang="zh-CN" dirty="0">
                <a:latin typeface="Times New Roman" panose="02020603050405020304" pitchFamily="18" charset="0"/>
              </a:rPr>
              <a:t>(Hz)</a:t>
            </a:r>
          </a:p>
          <a:p>
            <a:pPr lvl="1"/>
            <a:r>
              <a:rPr lang="zh-CN" altLang="en-US" dirty="0">
                <a:latin typeface="Times New Roman" panose="02020603050405020304" pitchFamily="18" charset="0"/>
              </a:rPr>
              <a:t>周期 </a:t>
            </a:r>
            <a:r>
              <a:rPr lang="en-US" altLang="zh-CN" i="1" dirty="0">
                <a:latin typeface="Times New Roman" panose="02020603050405020304" pitchFamily="18" charset="0"/>
              </a:rPr>
              <a:t>T</a:t>
            </a:r>
            <a:r>
              <a:rPr lang="en-US" altLang="zh-CN" dirty="0">
                <a:latin typeface="Times New Roman" panose="02020603050405020304" pitchFamily="18" charset="0"/>
              </a:rPr>
              <a:t> = 1/</a:t>
            </a:r>
            <a:r>
              <a:rPr lang="en-US" altLang="zh-CN" i="1" dirty="0">
                <a:latin typeface="Times New Roman" panose="02020603050405020304" pitchFamily="18" charset="0"/>
              </a:rPr>
              <a:t>f</a:t>
            </a:r>
          </a:p>
          <a:p>
            <a:r>
              <a:rPr lang="zh-CN" altLang="en-US" dirty="0">
                <a:latin typeface="Times New Roman" panose="02020603050405020304" pitchFamily="18" charset="0"/>
              </a:rPr>
              <a:t>初始相位</a:t>
            </a:r>
            <a:r>
              <a:rPr lang="en-US" altLang="zh-CN" dirty="0">
                <a:latin typeface="Times New Roman" panose="02020603050405020304" pitchFamily="18" charset="0"/>
              </a:rPr>
              <a:t>(</a:t>
            </a:r>
            <a:r>
              <a:rPr lang="en-US" altLang="zh-CN" i="1" dirty="0" err="1">
                <a:latin typeface="Times New Roman" panose="02020603050405020304" pitchFamily="18" charset="0"/>
              </a:rPr>
              <a:t>φ</a:t>
            </a:r>
            <a:r>
              <a:rPr lang="en-US" altLang="zh-CN" dirty="0">
                <a:latin typeface="Times New Roman" panose="02020603050405020304" pitchFamily="18" charset="0"/>
                <a:sym typeface="Symbol" pitchFamily="18" charset="2"/>
              </a:rPr>
              <a:t>)</a:t>
            </a:r>
          </a:p>
          <a:p>
            <a:pPr lvl="1"/>
            <a:r>
              <a:rPr lang="zh-CN" altLang="en-US" dirty="0">
                <a:latin typeface="Times New Roman" panose="02020603050405020304" pitchFamily="18" charset="0"/>
              </a:rPr>
              <a:t>相对于时间</a:t>
            </a:r>
            <a:r>
              <a:rPr lang="en-US" altLang="zh-CN" dirty="0">
                <a:latin typeface="Times New Roman" panose="02020603050405020304" pitchFamily="18" charset="0"/>
              </a:rPr>
              <a:t>0</a:t>
            </a:r>
            <a:r>
              <a:rPr lang="zh-CN" altLang="en-US" dirty="0">
                <a:latin typeface="Times New Roman" panose="02020603050405020304" pitchFamily="18" charset="0"/>
              </a:rPr>
              <a:t>的波形位置</a:t>
            </a:r>
          </a:p>
          <a:p>
            <a:r>
              <a:rPr lang="zh-CN" altLang="en-US" dirty="0">
                <a:latin typeface="Times New Roman" panose="02020603050405020304" pitchFamily="18" charset="0"/>
              </a:rPr>
              <a:t>正弦波可用下式表示</a:t>
            </a:r>
          </a:p>
          <a:p>
            <a:pPr lvl="1"/>
            <a:r>
              <a:rPr lang="en-US" altLang="zh-CN" i="1" dirty="0">
                <a:latin typeface="Times New Roman" panose="02020603050405020304" pitchFamily="18" charset="0"/>
              </a:rPr>
              <a:t>x</a:t>
            </a:r>
            <a:r>
              <a:rPr lang="en-US" altLang="zh-CN"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 = </a:t>
            </a:r>
            <a:r>
              <a:rPr lang="en-US" altLang="zh-CN" i="1" dirty="0">
                <a:latin typeface="Times New Roman" panose="02020603050405020304" pitchFamily="18" charset="0"/>
              </a:rPr>
              <a:t>A</a:t>
            </a:r>
            <a:r>
              <a:rPr lang="en-US" altLang="zh-CN" dirty="0">
                <a:latin typeface="Times New Roman" panose="02020603050405020304" pitchFamily="18" charset="0"/>
              </a:rPr>
              <a:t> cos(</a:t>
            </a:r>
            <a:r>
              <a:rPr lang="en-US" altLang="zh-CN" i="1"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 t + φ</a:t>
            </a:r>
            <a:r>
              <a:rPr lang="en-US" altLang="zh-CN" dirty="0">
                <a:latin typeface="Times New Roman" panose="02020603050405020304" pitchFamily="18" charset="0"/>
              </a:rPr>
              <a:t>)</a:t>
            </a:r>
          </a:p>
        </p:txBody>
      </p:sp>
      <p:sp>
        <p:nvSpPr>
          <p:cNvPr id="4" name="文本框 3"/>
          <p:cNvSpPr txBox="1"/>
          <p:nvPr/>
        </p:nvSpPr>
        <p:spPr>
          <a:xfrm>
            <a:off x="4301065" y="4928820"/>
            <a:ext cx="7101228" cy="961289"/>
          </a:xfrm>
          <a:prstGeom prst="rect">
            <a:avLst/>
          </a:prstGeom>
          <a:noFill/>
        </p:spPr>
        <p:txBody>
          <a:bodyPr wrap="square" rtlCol="0">
            <a:spAutoFit/>
          </a:bodyPr>
          <a:lstStyle/>
          <a:p>
            <a:pPr>
              <a:lnSpc>
                <a:spcPct val="150000"/>
              </a:lnSpc>
            </a:pPr>
            <a:r>
              <a:rPr lang="zh-CN" altLang="en-US" sz="2000" dirty="0">
                <a:solidFill>
                  <a:srgbClr val="0070C0"/>
                </a:solidFill>
                <a:latin typeface="微软雅黑" panose="020B0503020204020204" pitchFamily="34" charset="-122"/>
                <a:ea typeface="微软雅黑" panose="020B0503020204020204" pitchFamily="34" charset="-122"/>
              </a:rPr>
              <a:t>正弦信号和余弦信号仅在相位在相差 </a:t>
            </a:r>
            <a:r>
              <a:rPr lang="en-US" altLang="zh-CN" sz="2000" dirty="0">
                <a:solidFill>
                  <a:srgbClr val="0070C0"/>
                </a:solidFill>
                <a:latin typeface="微软雅黑" panose="020B0503020204020204" pitchFamily="34" charset="-122"/>
                <a:ea typeface="微软雅黑" panose="020B0503020204020204" pitchFamily="34" charset="-122"/>
              </a:rPr>
              <a:t>π/2</a:t>
            </a:r>
            <a:r>
              <a:rPr lang="zh-CN" altLang="en-US" sz="2000" dirty="0">
                <a:solidFill>
                  <a:srgbClr val="0070C0"/>
                </a:solidFill>
                <a:latin typeface="微软雅黑" panose="020B0503020204020204" pitchFamily="34" charset="-122"/>
                <a:ea typeface="微软雅黑" panose="020B0503020204020204" pitchFamily="34" charset="-122"/>
              </a:rPr>
              <a:t>，常统称为正弦信号。正弦信号是最基本的周期信号</a:t>
            </a:r>
          </a:p>
        </p:txBody>
      </p:sp>
      <p:pic>
        <p:nvPicPr>
          <p:cNvPr id="3" name="图片 2">
            <a:extLst>
              <a:ext uri="{FF2B5EF4-FFF2-40B4-BE49-F238E27FC236}">
                <a16:creationId xmlns:a16="http://schemas.microsoft.com/office/drawing/2014/main" id="{73651A9C-DCD3-493D-B41F-517393D1017B}"/>
              </a:ext>
            </a:extLst>
          </p:cNvPr>
          <p:cNvPicPr>
            <a:picLocks noChangeAspect="1"/>
          </p:cNvPicPr>
          <p:nvPr/>
        </p:nvPicPr>
        <p:blipFill>
          <a:blip r:embed="rId3"/>
          <a:stretch>
            <a:fillRect/>
          </a:stretch>
        </p:blipFill>
        <p:spPr>
          <a:xfrm>
            <a:off x="4395829" y="1525380"/>
            <a:ext cx="6542426" cy="3079539"/>
          </a:xfrm>
          <a:prstGeom prst="rect">
            <a:avLst/>
          </a:prstGeom>
        </p:spPr>
      </p:pic>
    </p:spTree>
    <p:extLst>
      <p:ext uri="{BB962C8B-B14F-4D97-AF65-F5344CB8AC3E}">
        <p14:creationId xmlns:p14="http://schemas.microsoft.com/office/powerpoint/2010/main" val="268572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37" name="墨迹 136">
                <a:extLst>
                  <a:ext uri="{FF2B5EF4-FFF2-40B4-BE49-F238E27FC236}">
                    <a16:creationId xmlns:a16="http://schemas.microsoft.com/office/drawing/2014/main" id="{61A23D8E-57A9-4CCA-893B-D1C710B351F5}"/>
                  </a:ext>
                </a:extLst>
              </p14:cNvPr>
              <p14:cNvContentPartPr/>
              <p14:nvPr/>
            </p14:nvContentPartPr>
            <p14:xfrm>
              <a:off x="1111311" y="4913256"/>
              <a:ext cx="1134720" cy="1008720"/>
            </p14:xfrm>
          </p:contentPart>
        </mc:Choice>
        <mc:Fallback xmlns="">
          <p:pic>
            <p:nvPicPr>
              <p:cNvPr id="137" name="墨迹 136">
                <a:extLst>
                  <a:ext uri="{FF2B5EF4-FFF2-40B4-BE49-F238E27FC236}">
                    <a16:creationId xmlns:a16="http://schemas.microsoft.com/office/drawing/2014/main" id="{61A23D8E-57A9-4CCA-893B-D1C710B351F5}"/>
                  </a:ext>
                </a:extLst>
              </p:cNvPr>
              <p:cNvPicPr/>
              <p:nvPr/>
            </p:nvPicPr>
            <p:blipFill>
              <a:blip r:embed="rId4"/>
              <a:stretch>
                <a:fillRect/>
              </a:stretch>
            </p:blipFill>
            <p:spPr>
              <a:xfrm>
                <a:off x="1093311" y="4895256"/>
                <a:ext cx="1156680" cy="1044360"/>
              </a:xfrm>
              <a:prstGeom prst="rect">
                <a:avLst/>
              </a:prstGeom>
            </p:spPr>
          </p:pic>
        </mc:Fallback>
      </mc:AlternateContent>
      <p:sp>
        <p:nvSpPr>
          <p:cNvPr id="2" name="标题 1"/>
          <p:cNvSpPr>
            <a:spLocks noGrp="1"/>
          </p:cNvSpPr>
          <p:nvPr>
            <p:ph type="title"/>
          </p:nvPr>
        </p:nvSpPr>
        <p:spPr/>
        <p:txBody>
          <a:bodyPr/>
          <a:lstStyle/>
          <a:p>
            <a:r>
              <a:rPr lang="zh-CN" altLang="en-US" dirty="0"/>
              <a:t>幅度</a:t>
            </a:r>
          </a:p>
        </p:txBody>
      </p:sp>
      <mc:AlternateContent xmlns:mc="http://schemas.openxmlformats.org/markup-compatibility/2006" xmlns:a14="http://schemas.microsoft.com/office/drawing/2010/main">
        <mc:Choice Requires="a14">
          <p:sp>
            <p:nvSpPr>
              <p:cNvPr id="12" name="内容占位符 11"/>
              <p:cNvSpPr>
                <a:spLocks noGrp="1"/>
              </p:cNvSpPr>
              <p:nvPr>
                <p:ph idx="1"/>
              </p:nvPr>
            </p:nvSpPr>
            <p:spPr>
              <a:xfrm>
                <a:off x="5824598" y="1388363"/>
                <a:ext cx="5840659" cy="3148126"/>
              </a:xfrm>
            </p:spPr>
            <p:txBody>
              <a:bodyPr/>
              <a:lstStyle/>
              <a:p>
                <a:r>
                  <a:rPr lang="zh-CN" altLang="en-US" dirty="0">
                    <a:solidFill>
                      <a:srgbClr val="B01F24"/>
                    </a:solidFill>
                  </a:rPr>
                  <a:t>峰值 </a:t>
                </a:r>
                <a:r>
                  <a:rPr lang="en-US" altLang="zh-CN" i="1" dirty="0">
                    <a:solidFill>
                      <a:srgbClr val="B01F24"/>
                    </a:solidFill>
                  </a:rPr>
                  <a:t>A </a:t>
                </a:r>
                <a:r>
                  <a:rPr lang="zh-CN" altLang="en-US" dirty="0"/>
                  <a:t>仅是一瞬间数值。</a:t>
                </a:r>
                <a:endParaRPr lang="en-US" altLang="zh-CN" dirty="0"/>
              </a:p>
              <a:p>
                <a:endParaRPr lang="en-US" altLang="zh-CN" dirty="0"/>
              </a:p>
              <a:p>
                <a:r>
                  <a:rPr lang="zh-CN" altLang="en-US" dirty="0"/>
                  <a:t>为考察信号功率值的方便，引入</a:t>
                </a:r>
                <a:r>
                  <a:rPr lang="zh-CN" altLang="en-US" dirty="0">
                    <a:solidFill>
                      <a:srgbClr val="0070C0"/>
                    </a:solidFill>
                  </a:rPr>
                  <a:t>有效值</a:t>
                </a:r>
                <a:r>
                  <a:rPr lang="zh-CN" altLang="en-US" dirty="0"/>
                  <a:t>的概念。</a:t>
                </a:r>
                <a:endParaRPr lang="en-US" altLang="zh-CN" dirty="0"/>
              </a:p>
              <a:p>
                <a:r>
                  <a:rPr lang="zh-CN" altLang="en-US" dirty="0"/>
                  <a:t>假定信号 </a:t>
                </a:r>
                <a:r>
                  <a:rPr lang="en-US" altLang="zh-CN" i="1" dirty="0">
                    <a:solidFill>
                      <a:srgbClr val="0070C0"/>
                    </a:solidFill>
                  </a:rPr>
                  <a:t>x</a:t>
                </a:r>
                <a:r>
                  <a:rPr lang="en-US" altLang="zh-CN" dirty="0">
                    <a:solidFill>
                      <a:srgbClr val="0070C0"/>
                    </a:solidFill>
                  </a:rPr>
                  <a:t>(</a:t>
                </a:r>
                <a:r>
                  <a:rPr lang="en-US" altLang="zh-CN" i="1" dirty="0">
                    <a:solidFill>
                      <a:srgbClr val="0070C0"/>
                    </a:solidFill>
                  </a:rPr>
                  <a:t>t</a:t>
                </a:r>
                <a:r>
                  <a:rPr lang="en-US" altLang="zh-CN" dirty="0">
                    <a:solidFill>
                      <a:srgbClr val="0070C0"/>
                    </a:solidFill>
                  </a:rPr>
                  <a:t>) </a:t>
                </a:r>
                <a:r>
                  <a:rPr lang="zh-CN" altLang="en-US" dirty="0"/>
                  <a:t>为电压或电流，则它在</a:t>
                </a:r>
                <a:r>
                  <a:rPr lang="en-US" altLang="zh-CN" dirty="0">
                    <a:solidFill>
                      <a:srgbClr val="0070C0"/>
                    </a:solidFill>
                  </a:rPr>
                  <a:t>1Ω </a:t>
                </a:r>
                <a:r>
                  <a:rPr lang="zh-CN" altLang="en-US" dirty="0"/>
                  <a:t>电阻上的瞬时功率为</a:t>
                </a:r>
                <a:r>
                  <a:rPr lang="en-US" altLang="zh-CN" i="1" dirty="0">
                    <a:solidFill>
                      <a:srgbClr val="0070C0"/>
                    </a:solidFill>
                  </a:rPr>
                  <a:t>P</a:t>
                </a:r>
                <a:r>
                  <a:rPr lang="en-US" altLang="zh-CN" dirty="0">
                    <a:solidFill>
                      <a:srgbClr val="0070C0"/>
                    </a:solidFill>
                  </a:rPr>
                  <a:t>(</a:t>
                </a:r>
                <a:r>
                  <a:rPr lang="en-US" altLang="zh-CN" i="1" dirty="0">
                    <a:solidFill>
                      <a:srgbClr val="0070C0"/>
                    </a:solidFill>
                  </a:rPr>
                  <a:t>t</a:t>
                </a:r>
                <a:r>
                  <a:rPr lang="en-US" altLang="zh-CN" dirty="0">
                    <a:solidFill>
                      <a:srgbClr val="0070C0"/>
                    </a:solidFill>
                  </a:rPr>
                  <a:t>) = |</a:t>
                </a:r>
                <a:r>
                  <a:rPr lang="en-US" altLang="zh-CN" i="1" dirty="0">
                    <a:solidFill>
                      <a:srgbClr val="0070C0"/>
                    </a:solidFill>
                  </a:rPr>
                  <a:t>x</a:t>
                </a:r>
                <a:r>
                  <a:rPr lang="en-US" altLang="zh-CN" dirty="0">
                    <a:solidFill>
                      <a:srgbClr val="0070C0"/>
                    </a:solidFill>
                  </a:rPr>
                  <a:t>(</a:t>
                </a:r>
                <a:r>
                  <a:rPr lang="en-US" altLang="zh-CN" i="1" dirty="0">
                    <a:solidFill>
                      <a:srgbClr val="0070C0"/>
                    </a:solidFill>
                  </a:rPr>
                  <a:t>t</a:t>
                </a:r>
                <a:r>
                  <a:rPr lang="en-US" altLang="zh-CN" dirty="0">
                    <a:solidFill>
                      <a:srgbClr val="0070C0"/>
                    </a:solidFill>
                  </a:rPr>
                  <a:t>)|</a:t>
                </a:r>
                <a:r>
                  <a:rPr lang="en-US" altLang="zh-CN" baseline="30000" dirty="0">
                    <a:solidFill>
                      <a:srgbClr val="0070C0"/>
                    </a:solidFill>
                  </a:rPr>
                  <a:t>2</a:t>
                </a:r>
                <a:r>
                  <a:rPr lang="zh-CN" altLang="en-US" dirty="0"/>
                  <a:t>，在一个周期内的平均功率为</a:t>
                </a:r>
                <a:endParaRPr lang="en-US" altLang="zh-CN" dirty="0"/>
              </a:p>
              <a:p>
                <a:pPr marL="0" indent="0">
                  <a:lnSpc>
                    <a:spcPct val="100000"/>
                  </a:lnSpc>
                  <a:spcAft>
                    <a:spcPts val="0"/>
                  </a:spcAft>
                  <a:buNone/>
                </a:pPr>
                <a:endParaRPr lang="en-US" altLang="zh-CN" sz="2800" dirty="0"/>
              </a:p>
              <a:p>
                <a:pPr>
                  <a:spcBef>
                    <a:spcPts val="1800"/>
                  </a:spcBef>
                </a:pPr>
                <a:r>
                  <a:rPr lang="zh-CN" altLang="en-US" dirty="0"/>
                  <a:t>所以 </a:t>
                </a:r>
                <a:r>
                  <a:rPr lang="en-US" altLang="zh-CN" i="1" dirty="0"/>
                  <a:t>x</a:t>
                </a:r>
                <a:r>
                  <a:rPr lang="en-US" altLang="zh-CN" dirty="0"/>
                  <a:t>(</a:t>
                </a:r>
                <a:r>
                  <a:rPr lang="en-US" altLang="zh-CN" i="1" dirty="0"/>
                  <a:t>t</a:t>
                </a:r>
                <a:r>
                  <a:rPr lang="en-US" altLang="zh-CN" dirty="0"/>
                  <a:t>) </a:t>
                </a:r>
                <a:r>
                  <a:rPr lang="zh-CN" altLang="en-US" dirty="0"/>
                  <a:t>的有效值为</a:t>
                </a:r>
                <a14:m>
                  <m:oMath xmlns:m="http://schemas.openxmlformats.org/officeDocument/2006/math">
                    <m:r>
                      <a:rPr lang="en-US" altLang="zh-CN" sz="2400" b="1" i="0" smtClean="0">
                        <a:solidFill>
                          <a:srgbClr val="0070C0"/>
                        </a:solidFill>
                        <a:latin typeface="Cambria Math" panose="02040503050406030204" pitchFamily="18" charset="0"/>
                      </a:rPr>
                      <m:t> </m:t>
                    </m:r>
                    <m:r>
                      <a:rPr lang="en-US" altLang="zh-CN" sz="2400" i="1" smtClean="0">
                        <a:solidFill>
                          <a:srgbClr val="0070C0"/>
                        </a:solidFill>
                        <a:latin typeface="Cambria Math" panose="02040503050406030204" pitchFamily="18" charset="0"/>
                      </a:rPr>
                      <m:t>𝐴</m:t>
                    </m:r>
                    <m:r>
                      <a:rPr lang="en-US" altLang="zh-CN" sz="2400" b="1" i="1" smtClean="0">
                        <a:solidFill>
                          <a:srgbClr val="0070C0"/>
                        </a:solidFill>
                        <a:latin typeface="Cambria Math" panose="02040503050406030204" pitchFamily="18" charset="0"/>
                      </a:rPr>
                      <m:t>/</m:t>
                    </m:r>
                    <m:rad>
                      <m:radPr>
                        <m:degHide m:val="on"/>
                        <m:ctrlPr>
                          <a:rPr lang="en-US" altLang="zh-CN" sz="2400" b="1" i="1" smtClean="0">
                            <a:solidFill>
                              <a:srgbClr val="0070C0"/>
                            </a:solidFill>
                            <a:latin typeface="Cambria Math" panose="02040503050406030204" pitchFamily="18" charset="0"/>
                          </a:rPr>
                        </m:ctrlPr>
                      </m:radPr>
                      <m:deg/>
                      <m:e>
                        <m:r>
                          <a:rPr lang="en-US" altLang="zh-CN" sz="2400" b="1" i="1" smtClean="0">
                            <a:solidFill>
                              <a:srgbClr val="0070C0"/>
                            </a:solidFill>
                            <a:latin typeface="Cambria Math" panose="02040503050406030204" pitchFamily="18" charset="0"/>
                          </a:rPr>
                          <m:t>𝟐</m:t>
                        </m:r>
                      </m:e>
                    </m:rad>
                  </m:oMath>
                </a14:m>
                <a:endParaRPr lang="zh-CN" altLang="en-US" sz="2400" dirty="0"/>
              </a:p>
            </p:txBody>
          </p:sp>
        </mc:Choice>
        <mc:Fallback xmlns="">
          <p:sp>
            <p:nvSpPr>
              <p:cNvPr id="12" name="内容占位符 11"/>
              <p:cNvSpPr>
                <a:spLocks noGrp="1" noRot="1" noChangeAspect="1" noMove="1" noResize="1" noEditPoints="1" noAdjustHandles="1" noChangeArrowheads="1" noChangeShapeType="1" noTextEdit="1"/>
              </p:cNvSpPr>
              <p:nvPr>
                <p:ph idx="1"/>
              </p:nvPr>
            </p:nvSpPr>
            <p:spPr>
              <a:xfrm>
                <a:off x="5824598" y="1388363"/>
                <a:ext cx="5840659" cy="3148126"/>
              </a:xfrm>
              <a:blipFill>
                <a:blip r:embed="rId5"/>
                <a:stretch>
                  <a:fillRect l="-938" r="-417" b="-45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015896" y="1408478"/>
                <a:ext cx="38252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fr-FR" sz="2800" i="1">
                          <a:solidFill>
                            <a:srgbClr val="C00000"/>
                          </a:solidFill>
                          <a:latin typeface="Cambria Math" panose="02040503050406030204" pitchFamily="18" charset="0"/>
                        </a:rPr>
                        <m:t>𝑥</m:t>
                      </m:r>
                      <m:r>
                        <a:rPr lang="fr-FR" altLang="zh-CN" sz="2800" i="1">
                          <a:solidFill>
                            <a:srgbClr val="C00000"/>
                          </a:solidFill>
                          <a:latin typeface="Cambria Math" panose="02040503050406030204" pitchFamily="18" charset="0"/>
                        </a:rPr>
                        <m:t>(</m:t>
                      </m:r>
                      <m:r>
                        <a:rPr lang="zh-CN" altLang="fr-FR" sz="2800" i="1">
                          <a:solidFill>
                            <a:srgbClr val="C00000"/>
                          </a:solidFill>
                          <a:latin typeface="Cambria Math" panose="02040503050406030204" pitchFamily="18" charset="0"/>
                        </a:rPr>
                        <m:t>𝑡</m:t>
                      </m:r>
                      <m:r>
                        <a:rPr lang="fr-FR" altLang="zh-CN" sz="2800" i="1">
                          <a:solidFill>
                            <a:srgbClr val="C00000"/>
                          </a:solidFill>
                          <a:latin typeface="Cambria Math" panose="02040503050406030204" pitchFamily="18" charset="0"/>
                        </a:rPr>
                        <m:t>) = </m:t>
                      </m:r>
                      <m:r>
                        <a:rPr lang="zh-CN" altLang="fr-FR" sz="2800" i="1">
                          <a:solidFill>
                            <a:srgbClr val="C00000"/>
                          </a:solidFill>
                          <a:latin typeface="Cambria Math" panose="02040503050406030204" pitchFamily="18" charset="0"/>
                        </a:rPr>
                        <m:t>𝐴</m:t>
                      </m:r>
                      <m:r>
                        <a:rPr lang="zh-CN" altLang="fr-FR" sz="2800" i="1">
                          <a:solidFill>
                            <a:srgbClr val="C00000"/>
                          </a:solidFill>
                          <a:latin typeface="Cambria Math" panose="02040503050406030204" pitchFamily="18" charset="0"/>
                        </a:rPr>
                        <m:t> </m:t>
                      </m:r>
                      <m:r>
                        <a:rPr lang="zh-CN" altLang="fr-FR" sz="2800" i="1">
                          <a:solidFill>
                            <a:srgbClr val="C00000"/>
                          </a:solidFill>
                          <a:latin typeface="Cambria Math" panose="02040503050406030204" pitchFamily="18" charset="0"/>
                        </a:rPr>
                        <m:t>𝑐𝑜𝑠</m:t>
                      </m:r>
                      <m:r>
                        <a:rPr lang="fr-FR" altLang="zh-CN" sz="2800" i="1">
                          <a:solidFill>
                            <a:srgbClr val="C00000"/>
                          </a:solidFill>
                          <a:latin typeface="Cambria Math" panose="02040503050406030204" pitchFamily="18" charset="0"/>
                        </a:rPr>
                        <m:t>(</m:t>
                      </m:r>
                      <m:r>
                        <a:rPr lang="zh-CN" altLang="fr-FR" sz="2800" i="1">
                          <a:solidFill>
                            <a:srgbClr val="C00000"/>
                          </a:solidFill>
                          <a:latin typeface="Cambria Math" panose="02040503050406030204" pitchFamily="18" charset="0"/>
                        </a:rPr>
                        <m:t>𝜔</m:t>
                      </m:r>
                      <m:r>
                        <a:rPr lang="fr-FR" altLang="zh-CN" sz="2800" i="1">
                          <a:solidFill>
                            <a:srgbClr val="C00000"/>
                          </a:solidFill>
                          <a:latin typeface="Cambria Math" panose="02040503050406030204" pitchFamily="18" charset="0"/>
                        </a:rPr>
                        <m:t> </m:t>
                      </m:r>
                      <m:r>
                        <a:rPr lang="zh-CN" altLang="fr-FR" sz="2800" i="1">
                          <a:solidFill>
                            <a:srgbClr val="C00000"/>
                          </a:solidFill>
                          <a:latin typeface="Cambria Math" panose="02040503050406030204" pitchFamily="18" charset="0"/>
                        </a:rPr>
                        <m:t>𝑡</m:t>
                      </m:r>
                      <m:r>
                        <a:rPr lang="zh-CN" altLang="fr-FR" sz="2800" i="1">
                          <a:solidFill>
                            <a:srgbClr val="C00000"/>
                          </a:solidFill>
                          <a:latin typeface="Cambria Math" panose="02040503050406030204" pitchFamily="18" charset="0"/>
                        </a:rPr>
                        <m:t> + </m:t>
                      </m:r>
                      <m:r>
                        <a:rPr lang="zh-CN" altLang="fr-FR" sz="2800" i="1">
                          <a:solidFill>
                            <a:srgbClr val="C00000"/>
                          </a:solidFill>
                          <a:latin typeface="Cambria Math" panose="02040503050406030204" pitchFamily="18" charset="0"/>
                        </a:rPr>
                        <m:t>𝜑</m:t>
                      </m:r>
                      <m:r>
                        <a:rPr lang="fr-FR" altLang="zh-CN" sz="2800" i="1">
                          <a:solidFill>
                            <a:srgbClr val="C00000"/>
                          </a:solidFill>
                          <a:latin typeface="Cambria Math" panose="02040503050406030204" pitchFamily="18" charset="0"/>
                        </a:rPr>
                        <m:t>)</m:t>
                      </m:r>
                    </m:oMath>
                  </m:oMathPara>
                </a14:m>
                <a:endParaRPr lang="fr-FR" sz="2800"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015896" y="1408478"/>
                <a:ext cx="3825214" cy="430887"/>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A0B7AAC0-2D43-43E8-8170-8612926AB108}"/>
              </a:ext>
            </a:extLst>
          </p:cNvPr>
          <p:cNvPicPr>
            <a:picLocks noChangeAspect="1"/>
          </p:cNvPicPr>
          <p:nvPr/>
        </p:nvPicPr>
        <p:blipFill>
          <a:blip r:embed="rId7"/>
          <a:stretch>
            <a:fillRect/>
          </a:stretch>
        </p:blipFill>
        <p:spPr>
          <a:xfrm>
            <a:off x="819704" y="2067078"/>
            <a:ext cx="4553786" cy="2001292"/>
          </a:xfrm>
          <a:prstGeom prst="rect">
            <a:avLst/>
          </a:prstGeom>
        </p:spPr>
      </p:pic>
      <p:sp>
        <p:nvSpPr>
          <p:cNvPr id="33" name="矩形 32">
            <a:extLst>
              <a:ext uri="{FF2B5EF4-FFF2-40B4-BE49-F238E27FC236}">
                <a16:creationId xmlns:a16="http://schemas.microsoft.com/office/drawing/2014/main" id="{20FA476B-9552-4A60-A639-B0A27CEAC94D}"/>
              </a:ext>
            </a:extLst>
          </p:cNvPr>
          <p:cNvSpPr/>
          <p:nvPr/>
        </p:nvSpPr>
        <p:spPr>
          <a:xfrm>
            <a:off x="1066440" y="5397629"/>
            <a:ext cx="1224000" cy="522000"/>
          </a:xfrm>
          <a:prstGeom prst="rect">
            <a:avLst/>
          </a:prstGeom>
          <a:solidFill>
            <a:schemeClr val="accent4">
              <a:lumMod val="60000"/>
              <a:lumOff val="40000"/>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a:extLst>
              <a:ext uri="{FF2B5EF4-FFF2-40B4-BE49-F238E27FC236}">
                <a16:creationId xmlns:a16="http://schemas.microsoft.com/office/drawing/2014/main" id="{A84B2601-62F1-411D-84A7-75F20C896A4F}"/>
              </a:ext>
            </a:extLst>
          </p:cNvPr>
          <p:cNvGraphicFramePr>
            <a:graphicFrameLocks/>
          </p:cNvGraphicFramePr>
          <p:nvPr>
            <p:extLst>
              <p:ext uri="{D42A27DB-BD31-4B8C-83A1-F6EECF244321}">
                <p14:modId xmlns:p14="http://schemas.microsoft.com/office/powerpoint/2010/main" val="2025522902"/>
              </p:ext>
            </p:extLst>
          </p:nvPr>
        </p:nvGraphicFramePr>
        <p:xfrm>
          <a:off x="793070" y="4036871"/>
          <a:ext cx="4536000" cy="2239642"/>
        </p:xfrm>
        <a:graphic>
          <a:graphicData uri="http://schemas.openxmlformats.org/drawingml/2006/chart">
            <c:chart xmlns:c="http://schemas.openxmlformats.org/drawingml/2006/chart" xmlns:r="http://schemas.openxmlformats.org/officeDocument/2006/relationships" r:id="rId8"/>
          </a:graphicData>
        </a:graphic>
      </p:graphicFrame>
      <p:cxnSp>
        <p:nvCxnSpPr>
          <p:cNvPr id="9" name="直接连接符 8">
            <a:extLst>
              <a:ext uri="{FF2B5EF4-FFF2-40B4-BE49-F238E27FC236}">
                <a16:creationId xmlns:a16="http://schemas.microsoft.com/office/drawing/2014/main" id="{B0AEBA76-B1EA-4DA7-A18D-B9755ACB7B10}"/>
              </a:ext>
            </a:extLst>
          </p:cNvPr>
          <p:cNvCxnSpPr>
            <a:cxnSpLocks/>
          </p:cNvCxnSpPr>
          <p:nvPr/>
        </p:nvCxnSpPr>
        <p:spPr>
          <a:xfrm>
            <a:off x="2281561" y="3429000"/>
            <a:ext cx="0" cy="292803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4A650ED-E0B4-4B74-B6F8-2CDB746608A8}"/>
              </a:ext>
            </a:extLst>
          </p:cNvPr>
          <p:cNvCxnSpPr>
            <a:cxnSpLocks/>
          </p:cNvCxnSpPr>
          <p:nvPr/>
        </p:nvCxnSpPr>
        <p:spPr>
          <a:xfrm>
            <a:off x="1057561" y="6249879"/>
            <a:ext cx="1224000" cy="0"/>
          </a:xfrm>
          <a:prstGeom prst="straightConnector1">
            <a:avLst/>
          </a:prstGeom>
          <a:ln w="127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E8CA1D3-EFC2-4A85-8F8E-65D75C966D30}"/>
              </a:ext>
            </a:extLst>
          </p:cNvPr>
          <p:cNvCxnSpPr>
            <a:cxnSpLocks/>
          </p:cNvCxnSpPr>
          <p:nvPr/>
        </p:nvCxnSpPr>
        <p:spPr>
          <a:xfrm>
            <a:off x="1069200" y="6017295"/>
            <a:ext cx="0" cy="34179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02B5857-F78C-464E-99E4-C95A9AC42A5C}"/>
              </a:ext>
            </a:extLst>
          </p:cNvPr>
          <p:cNvSpPr txBox="1"/>
          <p:nvPr/>
        </p:nvSpPr>
        <p:spPr>
          <a:xfrm>
            <a:off x="1526952" y="6065213"/>
            <a:ext cx="312906" cy="369332"/>
          </a:xfrm>
          <a:prstGeom prst="rect">
            <a:avLst/>
          </a:prstGeom>
          <a:solidFill>
            <a:schemeClr val="bg1"/>
          </a:solid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T</a:t>
            </a:r>
            <a:endParaRPr lang="zh-CN" altLang="en-US" i="1" dirty="0">
              <a:latin typeface="Times New Roman" panose="02020603050405020304" pitchFamily="18" charset="0"/>
              <a:cs typeface="Times New Roman" panose="02020603050405020304" pitchFamily="18" charset="0"/>
            </a:endParaRPr>
          </a:p>
        </p:txBody>
      </p:sp>
      <p:graphicFrame>
        <p:nvGraphicFramePr>
          <p:cNvPr id="25" name="对象 24">
            <a:extLst>
              <a:ext uri="{FF2B5EF4-FFF2-40B4-BE49-F238E27FC236}">
                <a16:creationId xmlns:a16="http://schemas.microsoft.com/office/drawing/2014/main" id="{446D0456-0C2E-4903-9143-8E126404D035}"/>
              </a:ext>
            </a:extLst>
          </p:cNvPr>
          <p:cNvGraphicFramePr>
            <a:graphicFrameLocks noChangeAspect="1"/>
          </p:cNvGraphicFramePr>
          <p:nvPr>
            <p:extLst>
              <p:ext uri="{D42A27DB-BD31-4B8C-83A1-F6EECF244321}">
                <p14:modId xmlns:p14="http://schemas.microsoft.com/office/powerpoint/2010/main" val="1282829720"/>
              </p:ext>
            </p:extLst>
          </p:nvPr>
        </p:nvGraphicFramePr>
        <p:xfrm>
          <a:off x="7274661" y="4475368"/>
          <a:ext cx="2925782" cy="887327"/>
        </p:xfrm>
        <a:graphic>
          <a:graphicData uri="http://schemas.openxmlformats.org/presentationml/2006/ole">
            <mc:AlternateContent xmlns:mc="http://schemas.openxmlformats.org/markup-compatibility/2006">
              <mc:Choice xmlns:v="urn:schemas-microsoft-com:vml" Requires="v">
                <p:oleObj spid="_x0000_s18625" name="Equation" r:id="rId9" imgW="1549080" imgH="469800" progId="Equation.DSMT4">
                  <p:embed/>
                </p:oleObj>
              </mc:Choice>
              <mc:Fallback>
                <p:oleObj name="Equation" r:id="rId9" imgW="1549080" imgH="469800" progId="Equation.DSMT4">
                  <p:embed/>
                  <p:pic>
                    <p:nvPicPr>
                      <p:cNvPr id="0" name=""/>
                      <p:cNvPicPr/>
                      <p:nvPr/>
                    </p:nvPicPr>
                    <p:blipFill>
                      <a:blip r:embed="rId10"/>
                      <a:stretch>
                        <a:fillRect/>
                      </a:stretch>
                    </p:blipFill>
                    <p:spPr>
                      <a:xfrm>
                        <a:off x="7274661" y="4475368"/>
                        <a:ext cx="2925782" cy="887327"/>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76CE6826-D191-4C04-A0DA-6E2582B78880}"/>
              </a:ext>
            </a:extLst>
          </p:cNvPr>
          <p:cNvGraphicFramePr>
            <a:graphicFrameLocks noChangeAspect="1"/>
          </p:cNvGraphicFramePr>
          <p:nvPr>
            <p:extLst>
              <p:ext uri="{D42A27DB-BD31-4B8C-83A1-F6EECF244321}">
                <p14:modId xmlns:p14="http://schemas.microsoft.com/office/powerpoint/2010/main" val="3135906932"/>
              </p:ext>
            </p:extLst>
          </p:nvPr>
        </p:nvGraphicFramePr>
        <p:xfrm>
          <a:off x="503320" y="5028097"/>
          <a:ext cx="512576" cy="669196"/>
        </p:xfrm>
        <a:graphic>
          <a:graphicData uri="http://schemas.openxmlformats.org/presentationml/2006/ole">
            <mc:AlternateContent xmlns:mc="http://schemas.openxmlformats.org/markup-compatibility/2006">
              <mc:Choice xmlns:v="urn:schemas-microsoft-com:vml" Requires="v">
                <p:oleObj spid="_x0000_s18626" name="Equation" r:id="rId11" imgW="203040" imgH="266400" progId="Equation.DSMT4">
                  <p:embed/>
                </p:oleObj>
              </mc:Choice>
              <mc:Fallback>
                <p:oleObj name="Equation" r:id="rId11" imgW="203040" imgH="266400" progId="Equation.DSMT4">
                  <p:embed/>
                  <p:pic>
                    <p:nvPicPr>
                      <p:cNvPr id="25" name="对象 24">
                        <a:extLst>
                          <a:ext uri="{FF2B5EF4-FFF2-40B4-BE49-F238E27FC236}">
                            <a16:creationId xmlns:a16="http://schemas.microsoft.com/office/drawing/2014/main" id="{446D0456-0C2E-4903-9143-8E126404D035}"/>
                          </a:ext>
                        </a:extLst>
                      </p:cNvPr>
                      <p:cNvPicPr/>
                      <p:nvPr/>
                    </p:nvPicPr>
                    <p:blipFill>
                      <a:blip r:embed="rId12"/>
                      <a:stretch>
                        <a:fillRect/>
                      </a:stretch>
                    </p:blipFill>
                    <p:spPr>
                      <a:xfrm>
                        <a:off x="503320" y="5028097"/>
                        <a:ext cx="512576" cy="669196"/>
                      </a:xfrm>
                      <a:prstGeom prst="rect">
                        <a:avLst/>
                      </a:prstGeom>
                    </p:spPr>
                  </p:pic>
                </p:oleObj>
              </mc:Fallback>
            </mc:AlternateContent>
          </a:graphicData>
        </a:graphic>
      </p:graphicFrame>
      <p:cxnSp>
        <p:nvCxnSpPr>
          <p:cNvPr id="31" name="直接连接符 30">
            <a:extLst>
              <a:ext uri="{FF2B5EF4-FFF2-40B4-BE49-F238E27FC236}">
                <a16:creationId xmlns:a16="http://schemas.microsoft.com/office/drawing/2014/main" id="{1A6152D2-D717-432B-BBA6-5AE6FA9E593E}"/>
              </a:ext>
            </a:extLst>
          </p:cNvPr>
          <p:cNvCxnSpPr/>
          <p:nvPr/>
        </p:nvCxnSpPr>
        <p:spPr>
          <a:xfrm>
            <a:off x="1057561" y="5396850"/>
            <a:ext cx="1224000"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98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79.415"/>
  <p:tag name="LATEXADDIN" val="\documentclass{article}&#10;\usepackage{amsmath}&#10;\pagestyle{empty}&#10;\begin{document}&#10;&#10;$f(t)=\sin{(t)}$&#10;&#10;&#10;\end{document}"/>
  <p:tag name="IGUANATEXSIZE" val="20"/>
  <p:tag name="IGUANATEXCURSOR" val="97"/>
  <p:tag name="TRANSPARENCY" val="True"/>
  <p:tag name="FILENAME" val=""/>
  <p:tag name="LATEXENGINEID" val="0"/>
  <p:tag name="TEMPFOLDER" val="D:\"/>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181.102"/>
  <p:tag name="LATEXADDIN" val="\documentclass{article}&#10;\newcommand{\ud}{\mathrm{d}}&#10;\newcommand{\ue}{\mathrm{e}}&#10;\newcommand{\uj}{\mathrm{j}}&#10;\usepackage{amsmath}&#10;\pagestyle{empty}&#10;\begin{document}&#10;&#10;$\ue^{\uj\omega t}=\cos\omega t+\uj\sin\omega t$&#10;&#10;&#10;\end{document}"/>
  <p:tag name="IGUANATEXSIZE" val="24"/>
  <p:tag name="IGUANATEXCURSOR" val="202"/>
  <p:tag name="TRANSPARENCY" val="True"/>
  <p:tag name="FILENAME" val=""/>
  <p:tag name="LATEXENGINEID" val="0"/>
  <p:tag name="TEMPFOLDER" val="D:\"/>
  <p:tag name="LATEXFORMHEIGHT" val="589.75"/>
  <p:tag name="LATEXFORMWIDTH" val="973.7"/>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9753"/>
  <p:tag name="LATEXADDIN" val="\documentclass{article}&#10;\newcommand{\ud}{\mathrm{d}}&#10;\newcommand{\ue}{\mathrm{e}}&#10;\newcommand{\uj}{\mathrm{j}}&#10;\usepackage{amsmath}&#10;\pagestyle{empty}&#10;\begin{document}&#10;&#10;$x(t)$&#10;&#10;&#10;\end{document}"/>
  <p:tag name="IGUANATEXSIZE" val="20"/>
  <p:tag name="IGUANATEXCURSOR" val="173"/>
  <p:tag name="TRANSPARENCY" val="True"/>
  <p:tag name="FILENAME" val=""/>
  <p:tag name="LATEXENGINEID" val="0"/>
  <p:tag name="TEMPFOLDER" val="D:\"/>
  <p:tag name="LATEXFORMHEIGHT" val="554.75"/>
  <p:tag name="LATEXFORMWIDTH" val="1535.8"/>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627.6715"/>
  <p:tag name="LATEXADDIN" val="\documentclass{article}&#10;\newcommand{\ud}{\mathrm{d}}&#10;\newcommand{\ue}{\mathrm{e}}&#10;\newcommand{\uj}{\mathrm{j}}&#10;\usepackage{amsmath}&#10;\pagestyle{empty}&#10;\begin{document}&#10;&#10;$\dot{x}(t)=a\ue^{\uj\omega t}$&#10;&#10;&#10;\end{document}"/>
  <p:tag name="IGUANATEXSIZE" val="24"/>
  <p:tag name="IGUANATEXCURSOR" val="198"/>
  <p:tag name="TRANSPARENCY" val="True"/>
  <p:tag name="FILENAME" val=""/>
  <p:tag name="LATEXENGINEID" val="0"/>
  <p:tag name="TEMPFOLDER" val="D:\"/>
  <p:tag name="LATEXFORMHEIGHT" val="597.45"/>
  <p:tag name="LATEXFORMWIDTH" val="1947.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9753"/>
  <p:tag name="LATEXADDIN" val="\documentclass{article}&#10;\newcommand{\ud}{\mathrm{d}}&#10;\newcommand{\ue}{\mathrm{e}}&#10;\newcommand{\uj}{\mathrm{j}}&#10;\usepackage{amsmath}&#10;\pagestyle{empty}&#10;\begin{document}&#10;&#10;$x(t)$&#10;&#10;&#10;\end{document}"/>
  <p:tag name="IGUANATEXSIZE" val="20"/>
  <p:tag name="IGUANATEXCURSOR" val="173"/>
  <p:tag name="TRANSPARENCY" val="True"/>
  <p:tag name="FILENAME" val=""/>
  <p:tag name="LATEXENGINEID" val="0"/>
  <p:tag name="TEMPFOLDER" val="D:\"/>
  <p:tag name="LATEXFORMHEIGHT" val="554.75"/>
  <p:tag name="LATEXFORMWIDTH" val="1535.8"/>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9753"/>
  <p:tag name="LATEXADDIN" val="\documentclass{article}&#10;\newcommand{\ud}{\mathrm{d}}&#10;\newcommand{\ue}{\mathrm{e}}&#10;\newcommand{\uj}{\mathrm{j}}&#10;\usepackage{amsmath}&#10;\pagestyle{empty}&#10;\begin{document}&#10;&#10;$\dot{x}(t)$&#10;&#10;&#10;\end{document}"/>
  <p:tag name="IGUANATEXSIZE" val="24"/>
  <p:tag name="IGUANATEXCURSOR" val="179"/>
  <p:tag name="TRANSPARENCY" val="True"/>
  <p:tag name="FILENAME" val=""/>
  <p:tag name="LATEXENGINEID" val="0"/>
  <p:tag name="TEMPFOLDER" val="D:\"/>
  <p:tag name="LATEXFORMHEIGHT" val="396.55"/>
  <p:tag name="LATEXFORMWIDTH" val="3717.7"/>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9753"/>
  <p:tag name="LATEXADDIN" val="\documentclass{article}&#10;\newcommand{\ud}{\mathrm{d}}&#10;\newcommand{\ue}{\mathrm{e}}&#10;\newcommand{\uj}{\mathrm{j}}&#10;\usepackage{amsmath}&#10;\pagestyle{empty}&#10;\begin{document}&#10;&#10;$\dot{x}(t)$&#10;&#10;&#10;\end{document}"/>
  <p:tag name="IGUANATEXSIZE" val="24"/>
  <p:tag name="IGUANATEXCURSOR" val="179"/>
  <p:tag name="TRANSPARENCY" val="True"/>
  <p:tag name="FILENAME" val=""/>
  <p:tag name="LATEXENGINEID" val="0"/>
  <p:tag name="TEMPFOLDER" val="D:\"/>
  <p:tag name="LATEXFORMHEIGHT" val="396.55"/>
  <p:tag name="LATEXFORMWIDTH" val="3717.7"/>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9753"/>
  <p:tag name="LATEXADDIN" val="\documentclass{article}&#10;\newcommand{\ud}{\mathrm{d}}&#10;\newcommand{\ue}{\mathrm{e}}&#10;\newcommand{\uj}{\mathrm{j}}&#10;\usepackage{amsmath}&#10;\pagestyle{empty}&#10;\begin{document}&#10;&#10;$x(t)$&#10;&#10;&#10;\end{document}"/>
  <p:tag name="IGUANATEXSIZE" val="20"/>
  <p:tag name="IGUANATEXCURSOR" val="173"/>
  <p:tag name="TRANSPARENCY" val="True"/>
  <p:tag name="FILENAME" val=""/>
  <p:tag name="LATEXENGINEID" val="0"/>
  <p:tag name="TEMPFOLDER" val="D:\"/>
  <p:tag name="LATEXFORMHEIGHT" val="554.75"/>
  <p:tag name="LATEXFORMWIDTH" val="1535.8"/>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91.1511"/>
  <p:tag name="LATEXADDIN" val="\documentclass{article}&#10;\usepackage{amsmath}&#10;\usepackage{color}&#10;\newcommand{\ud}{\mathrm{d}}&#10;\newcommand{\ue}{\mathrm{e}}&#10;\newcommand{\uj}{\mathrm{j}}&#10;\pagestyle{empty}&#10;\begin{document}&#10;&#10;\begin{displaymath}&#10;\textcolor[RGB]{0,112,192}{&#10;x(t)=\textrm{Re}[\dot{x}(t)]&#10;}&#10;\end{displaymath}&#10;&#10;\end{document}"/>
  <p:tag name="IGUANATEXSIZE" val="24"/>
  <p:tag name="IGUANATEXCURSOR" val="263"/>
  <p:tag name="TRANSPARENCY" val="True"/>
  <p:tag name="FILENAME" val=""/>
  <p:tag name="LATEXENGINEID" val="0"/>
  <p:tag name="TEMPFOLDER" val="D:\"/>
  <p:tag name="LATEXFORMHEIGHT" val="593.6"/>
  <p:tag name="LATEXFORMWIDTH" val="3717.7"/>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9753"/>
  <p:tag name="LATEXADDIN" val="\documentclass{article}&#10;\newcommand{\ud}{\mathrm{d}}&#10;\newcommand{\ue}{\mathrm{e}}&#10;\newcommand{\uj}{\mathrm{j}}&#10;\usepackage{amsmath}&#10;\pagestyle{empty}&#10;\begin{document}&#10;&#10;$x(t)$&#10;&#10;&#10;\end{document}"/>
  <p:tag name="IGUANATEXSIZE" val="20"/>
  <p:tag name="IGUANATEXCURSOR" val="173"/>
  <p:tag name="TRANSPARENCY" val="True"/>
  <p:tag name="FILENAME" val=""/>
  <p:tag name="LATEXENGINEID" val="0"/>
  <p:tag name="TEMPFOLDER" val="D:\"/>
  <p:tag name="LATEXFORMHEIGHT" val="554.75"/>
  <p:tag name="LATEXFORMWIDTH" val="1535.8"/>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9753"/>
  <p:tag name="LATEXADDIN" val="\documentclass{article}&#10;\newcommand{\ud}{\mathrm{d}}&#10;\newcommand{\ue}{\mathrm{e}}&#10;\newcommand{\uj}{\mathrm{j}}&#10;\usepackage{amsmath}&#10;\pagestyle{empty}&#10;\begin{document}&#10;&#10;$x(t)$&#10;&#10;&#10;\end{document}"/>
  <p:tag name="IGUANATEXSIZE" val="20"/>
  <p:tag name="IGUANATEXCURSOR" val="173"/>
  <p:tag name="TRANSPARENCY" val="True"/>
  <p:tag name="FILENAME" val=""/>
  <p:tag name="LATEXENGINEID" val="0"/>
  <p:tag name="TEMPFOLDER" val="D:\"/>
  <p:tag name="LATEXFORMHEIGHT" val="554.75"/>
  <p:tag name="LATEXFORMWIDTH" val="1535.8"/>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70.1537"/>
  <p:tag name="LATEXADDIN" val="\documentclass{article}&#10;\usepackage{amsmath}&#10;\pagestyle{empty}&#10;\begin{document}&#10;&#10;$x(n)=a^{n}u(n)$&#10;&#10;&#10;\end{document}"/>
  <p:tag name="IGUANATEXSIZE" val="20"/>
  <p:tag name="IGUANATEXCURSOR" val="97"/>
  <p:tag name="TRANSPARENCY" val="True"/>
  <p:tag name="FILENAME" val=""/>
  <p:tag name="LATEXENGINEID" val="0"/>
  <p:tag name="TEMPFOLDER" val="D:\"/>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9753"/>
  <p:tag name="LATEXADDIN" val="\documentclass{article}&#10;\newcommand{\ud}{\mathrm{d}}&#10;\newcommand{\ue}{\mathrm{e}}&#10;\newcommand{\uj}{\mathrm{j}}&#10;\usepackage{amsmath}&#10;\pagestyle{empty}&#10;\begin{document}&#10;&#10;$x(t)$&#10;&#10;&#10;\end{document}"/>
  <p:tag name="IGUANATEXSIZE" val="20"/>
  <p:tag name="IGUANATEXCURSOR" val="173"/>
  <p:tag name="TRANSPARENCY" val="True"/>
  <p:tag name="FILENAME" val=""/>
  <p:tag name="LATEXENGINEID" val="0"/>
  <p:tag name="TEMPFOLDER" val="D:\"/>
  <p:tag name="LATEXFORMHEIGHT" val="554.75"/>
  <p:tag name="LATEXFORMWIDTH" val="1535.8"/>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9753"/>
  <p:tag name="LATEXADDIN" val="\documentclass{article}&#10;\newcommand{\ud}{\mathrm{d}}&#10;\newcommand{\ue}{\mathrm{e}}&#10;\newcommand{\uj}{\mathrm{j}}&#10;\usepackage{amsmath}&#10;\pagestyle{empty}&#10;\begin{document}&#10;&#10;$\dot{x}(t)$&#10;&#10;&#10;\end{document}"/>
  <p:tag name="IGUANATEXSIZE" val="24"/>
  <p:tag name="IGUANATEXCURSOR" val="179"/>
  <p:tag name="TRANSPARENCY" val="True"/>
  <p:tag name="FILENAME" val=""/>
  <p:tag name="LATEXENGINEID" val="0"/>
  <p:tag name="TEMPFOLDER" val="D:\"/>
  <p:tag name="LATEXFORMHEIGHT" val="396.55"/>
  <p:tag name="LATEXFORMWIDTH" val="3717.7"/>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860.1425"/>
  <p:tag name="LATEXADDIN" val="\documentclass{article}&#10;\usepackage{amsmath}&#10;\usepackage{color}&#10;\newcommand{\ud}{\mathrm{d}}&#10;\newcommand{\ue}{\mathrm{e}}&#10;\newcommand{\uj}{\mathrm{j}}&#10;\pagestyle{empty}&#10;\begin{document}&#10;&#10;\begin{displaymath}&#10;\frac{\partial}{\partial t} x(t) \leftrightarrow \uj\omega \dot{x}(t)&#10;\end{displaymath}&#10;&#10;\end{document}"/>
  <p:tag name="IGUANATEXSIZE" val="24"/>
  <p:tag name="IGUANATEXCURSOR" val="277"/>
  <p:tag name="TRANSPARENCY" val="True"/>
  <p:tag name="FILENAME" val=""/>
  <p:tag name="LATEXENGINEID" val="0"/>
  <p:tag name="TEMPFOLDER" val="D:\"/>
  <p:tag name="LATEXFORMHEIGHT" val="541.8"/>
  <p:tag name="LATEXFORMWIDTH" val="767.9"/>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2185.227"/>
  <p:tag name="LATEXADDIN" val="\documentclass{article}&#10;\usepackage{amsmath}&#10;\usepackage{color}&#10;\newcommand{\ud}{\mathrm{d}}&#10;\newcommand{\ue}{\mathrm{e}}&#10;\newcommand{\uj}{\mathrm{j}}&#10;\pagestyle{empty}&#10;\begin{document}&#10;&#10;\begin{displaymath}&#10;\frac{\partial}{\partial t} x(t)=-\omega A\sin{(\omega t+\varphi)} =\textrm{Re}[\uj\omega a \textrm{e}^{\uj\omega t}]&#10;\end{displaymath}&#10;&#10;\end{document}"/>
  <p:tag name="IGUANATEXSIZE" val="24"/>
  <p:tag name="IGUANATEXCURSOR" val="325"/>
  <p:tag name="TRANSPARENCY" val="True"/>
  <p:tag name="FILENAME" val=""/>
  <p:tag name="LATEXENGINEID" val="0"/>
  <p:tag name="TEMPFOLDER" val="D:\"/>
  <p:tag name="LATEXFORMHEIGHT" val="589.75"/>
  <p:tag name="LATEXFORMWIDTH" val="601.6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2110.986"/>
  <p:tag name="LATEXADDIN" val="\documentclass{article}&#10;\usepackage{amsmath}&#10;\usepackage{color}&#10;\newcommand{\ud}{\mathrm{d}}&#10;\newcommand{\ue}{\mathrm{e}}&#10;\newcommand{\uj}{\mathrm{j}}&#10;\pagestyle{empty}&#10;\begin{document}&#10;&#10;\begin{displaymath}&#10;\int x(t)\ud t = \frac{A\sin(\omega t+\varphi)}{\omega}=\textrm{Re}\left[\frac{a\ue^{\uj\omega t}}{\uj\omega} \right]\end{displaymath}&#10;&#10;\end{document}"/>
  <p:tag name="IGUANATEXSIZE" val="24"/>
  <p:tag name="IGUANATEXCURSOR" val="324"/>
  <p:tag name="TRANSPARENCY" val="True"/>
  <p:tag name="FILENAME" val=""/>
  <p:tag name="LATEXENGINEID" val="0"/>
  <p:tag name="TEMPFOLDER" val="D:\"/>
  <p:tag name="LATEXFORMHEIGHT" val="496.65"/>
  <p:tag name="LATEXFORMWIDTH" val="1203.3"/>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887.1392"/>
  <p:tag name="LATEXADDIN" val="\documentclass{article}&#10;\usepackage{amsmath}&#10;\usepackage{color}&#10;\newcommand{\ud}{\mathrm{d}}&#10;\newcommand{\ue}{\mathrm{e}}&#10;\newcommand{\uj}{\mathrm{j}}&#10;\pagestyle{empty}&#10;\begin{document}&#10;&#10;\begin{displaymath}&#10;\int x(t)\ud t \leftrightarrow \frac {\dot{x}(t)}{\uj\omega}&#10;\end{displaymath}&#10;&#10;\end{document}"/>
  <p:tag name="IGUANATEXSIZE" val="24"/>
  <p:tag name="IGUANATEXCURSOR" val="268"/>
  <p:tag name="TRANSPARENCY" val="True"/>
  <p:tag name="FILENAME" val=""/>
  <p:tag name="LATEXENGINEID" val="0"/>
  <p:tag name="TEMPFOLDER" val="D:\"/>
  <p:tag name="LATEXFORMHEIGHT" val="383.25"/>
  <p:tag name="LATEXFORMWIDTH" val="452.2"/>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3190.851"/>
  <p:tag name="LATEXADDIN" val="\documentclass{article}&#10;\usepackage{amsmath}&#10;\usepackage{color}&#10;\pagestyle{empty}&#10;\begin{document}&#10;&#10;\begin{displaymath}&#10;%\textcolor[RGB]{0,112,192}{&#10;x(t)=x(t+mT)=\sum_{k=0}^\infty A_k\cos (k\omega_0 t+\varphi_k), \quad k=0, 1, 2, \cdots&#10;%}&#10;\end{displaymath}&#10;&#10;\end{document}"/>
  <p:tag name="IGUANATEXSIZE" val="24"/>
  <p:tag name="IGUANATEXCURSOR" val="238"/>
  <p:tag name="TRANSPARENCY" val="True"/>
  <p:tag name="FILENAME" val=""/>
  <p:tag name="LATEXENGINEID" val="0"/>
  <p:tag name="TEMPFOLDER" val="D:\"/>
  <p:tag name="LATEXFORMHEIGHT" val="451.5"/>
  <p:tag name="LATEXFORMWIDTH" val="853.3"/>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726.284"/>
  <p:tag name="LATEXADDIN" val="\documentclass{article}&#10;\usepackage{amsmath}&#10;\pagestyle{empty}&#10;\begin{document}&#10;&#10;$x(t) = \frac{4}{\pi} \sum_{k=1}^{\infty}\frac{\sin(k\pi/2)}{k}\cos k\omega_0 t$&#10;&#10;&#10;\end{document}"/>
  <p:tag name="IGUANATEXSIZE" val="20"/>
  <p:tag name="IGUANATEXCURSOR" val="101"/>
  <p:tag name="TRANSPARENCY" val="True"/>
  <p:tag name="FILENAME" val=""/>
  <p:tag name="LATEXENGINEID" val="0"/>
  <p:tag name="TEMPFOLDER" val="D:\"/>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705.287"/>
  <p:tag name="LATEXADDIN" val="\documentclass{article}&#10;\usepackage{amsmath}&#10;\pagestyle{empty}&#10;\begin{document}&#10;&#10;$= \frac{4}{\pi}(\cos\omega_0 t-\frac{1}{3}\cos 3\omega_0 t+\frac{1}{5}\cos 5\omega_0 t-\frac{1}{7}\cos7 \omega_0 t+\frac{1}{9}\cos 9\omega_0 t+\cdots)$&#10;&#10;&#10;\end{document}"/>
  <p:tag name="IGUANATEXSIZE" val="20"/>
  <p:tag name="IGUANATEXCURSOR" val="168"/>
  <p:tag name="TRANSPARENCY" val="True"/>
  <p:tag name="FILENAME" val=""/>
  <p:tag name="LATEXENGINEID" val="0"/>
  <p:tag name="TEMPFOLDER" val="D:\"/>
  <p:tag name="LATEXFORMHEIGHT" val="592.9"/>
  <p:tag name="LATEXFORMWIDTH" val="767.9"/>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3638.545"/>
  <p:tag name="LATEXADDIN" val="\documentclass{article}&#10;\usepackage{amsmath}&#10;\pagestyle{empty}&#10;\begin{document}&#10;&#10;$x(t)= \frac{4}{\pi}(\cos\omega_0 t-\frac{1}{3}\cos 3\omega_0 t+\frac{1}{5}\cos 5\omega_0 t-\frac{1}{7}\cos7 \omega_0 t+\frac{1}{9}\cos 9\omega_0 t)$&#10;&#10;&#10;\end{document}"/>
  <p:tag name="IGUANATEXSIZE" val="20"/>
  <p:tag name="IGUANATEXCURSOR" val="228"/>
  <p:tag name="TRANSPARENCY" val="True"/>
  <p:tag name="FILENAME" val=""/>
  <p:tag name="LATEXENGINEID" val="0"/>
  <p:tag name="TEMPFOLDER" val="D:\"/>
  <p:tag name="LATEXFORMHEIGHT" val="623"/>
  <p:tag name="LATEXFORMWIDTH" val="977.2"/>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91.301"/>
  <p:tag name="LATEXADDIN" val="\documentclass{article}&#10;\usepackage{amsmath}&#10;\usepackage{color}&#10;\pagestyle{empty}&#10;\begin{document}&#10;&#10;\begin{displaymath}&#10;\textcolor[RGB]{0,112,192}{&#10;U(t)=U_{0}\sin{(t-\tau_0)}/(t-\tau_0)}&#10;\end{displaymath}&#10;&#10;\end{document}"/>
  <p:tag name="IGUANATEXSIZE" val="24"/>
  <p:tag name="IGUANATEXCURSOR" val="148"/>
  <p:tag name="TRANSPARENCY" val="True"/>
  <p:tag name="FILENAME" val=""/>
  <p:tag name="LATEXENGINEID" val="0"/>
  <p:tag name="TEMPFOLDER" val="D:\"/>
  <p:tag name="LATEXFORMHEIGHT" val="339.85"/>
  <p:tag name="LATEXFORMWIDTH" val="769.3"/>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2958.38"/>
  <p:tag name="LATEXADDIN" val="\documentclass{article}&#10;\usepackage{amsmath}&#10;\pagestyle{empty}&#10;\begin{document}&#10;&#10;$x(t)= \frac{4}{\pi}(\cos\omega_0 t-\frac{1}{3}\cos 3\omega_0 t+\frac{1}{5}\cos 5\omega_0 t-\frac{1}{7}\cos7 \omega_0 t)$&#10;&#10;&#10;\end{document}"/>
  <p:tag name="IGUANATEXSIZE" val="20"/>
  <p:tag name="IGUANATEXCURSOR" val="200"/>
  <p:tag name="TRANSPARENCY" val="True"/>
  <p:tag name="FILENAME" val=""/>
  <p:tag name="LATEXENGINEID" val="0"/>
  <p:tag name="TEMPFOLDER" val="D:\"/>
  <p:tag name="LATEXFORMHEIGHT" val="567.35"/>
  <p:tag name="LATEXFORMWIDTH" val="689.8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2278.215"/>
  <p:tag name="LATEXADDIN" val="\documentclass{article}&#10;\usepackage{amsmath}&#10;\pagestyle{empty}&#10;\begin{document}&#10;&#10;$x(t)= \frac{4}{\pi}(\cos\omega_0 t-\frac{1}{3}\cos 3\omega_0 t+\frac{1}{5}\cos 5\omega_0 t)$&#10;&#10;&#10;\end{document}"/>
  <p:tag name="IGUANATEXSIZE" val="20"/>
  <p:tag name="IGUANATEXCURSOR" val="172"/>
  <p:tag name="TRANSPARENCY" val="True"/>
  <p:tag name="FILENAME" val=""/>
  <p:tag name="LATEXENGINEID" val="0"/>
  <p:tag name="TEMPFOLDER" val="D:\"/>
  <p:tag name="LATEXFORMHEIGHT" val="459.9"/>
  <p:tag name="LATEXFORMWIDTH" val="598.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1598.05"/>
  <p:tag name="LATEXADDIN" val="\documentclass{article}&#10;\usepackage{amsmath}&#10;\pagestyle{empty}&#10;\begin{document}&#10;&#10;$x(t)= \frac{4}{\pi}(\cos\omega_0 t-\frac{1}{3}\cos 3\omega_0 t)$&#10;&#10;&#10;\end{document}"/>
  <p:tag name="IGUANATEXSIZE" val="20"/>
  <p:tag name="IGUANATEXCURSOR" val="144"/>
  <p:tag name="TRANSPARENCY" val="True"/>
  <p:tag name="FILENAME" val=""/>
  <p:tag name="LATEXENGINEID" val="0"/>
  <p:tag name="TEMPFOLDER" val="D:\"/>
  <p:tag name="LATEXFORMHEIGHT" val="466.2"/>
  <p:tag name="LATEXFORMWIDTH" val="1197"/>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849.6438"/>
  <p:tag name="LATEXADDIN" val="\documentclass{article}&#10;\usepackage{amsmath}&#10;\pagestyle{empty}&#10;\begin{document}&#10;&#10;$x(t)= \frac{4}{\pi}\cos\omega_0 t$&#10;&#10;&#10;\end{document}"/>
  <p:tag name="IGUANATEXSIZE" val="20"/>
  <p:tag name="IGUANATEXCURSOR" val="101"/>
  <p:tag name="TRANSPARENCY" val="True"/>
  <p:tag name="FILENAME" val=""/>
  <p:tag name="LATEXENGINEID" val="0"/>
  <p:tag name="TEMPFOLDER" val="D:\"/>
  <p:tag name="LATEXFORMHEIGHT" val="505.4"/>
  <p:tag name="LATEXFORMWIDTH" val="239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652.4184"/>
  <p:tag name="LATEXADDIN" val="\documentclass{article}&#10;\newcommand{\ud}{\mathrm{d}}&#10;\newcommand{\ue}{\mathrm{e}}&#10;\usepackage{amsmath}&#10;\pagestyle{empty}&#10;\begin{document}&#10;&#10;$a_k=A_k\ue^{j\varphi_k}$&#10;&#10;&#10;\end{document}"/>
  <p:tag name="IGUANATEXSIZE" val="20"/>
  <p:tag name="IGUANATEXCURSOR" val="162"/>
  <p:tag name="TRANSPARENCY" val="True"/>
  <p:tag name="FILENAME" val=""/>
  <p:tag name="LATEXENGINEID" val="0"/>
  <p:tag name="TEMPFOLDER" val="D:\"/>
  <p:tag name="LATEXFORMHEIGHT" val="470.4"/>
  <p:tag name="LATEXFORMWIDTH" val="767.9"/>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762.6547"/>
  <p:tag name="ORIGINALWIDTH" val="3370.079"/>
  <p:tag name="LATEXADDIN" val="\documentclass{article}&#10;\usepackage{amsmath}&#10;\usepackage{color}&#10;\newcommand{\ud}{\mathrm{d}}&#10;\newcommand{\ue}{\mathrm{e}}&#10;\newcommand{\uj}{\mathrm{j}}&#10;\pagestyle{empty}&#10;\begin{document}&#10;&#10;%\textcolor[RGB]{0,112,192}&#10;\begin{eqnarray}&#10;x(t)=x(t+mT) &amp;=&amp; \sum_{k=0}^\infty A_k\cos (k\omega_0 t+\varphi_k), \quad k=0, 1, 2, \cdots \nonumber\\&#10;&amp;=&amp; \sum_{k=-\infty}^{\infty}a_k \ue^{\uj k\omega_0 t}, \quad k=0, \pm 1, \pm 2, \cdots \nonumber&#10;\end{eqnarray}&#10;&#10;\end{document}"/>
  <p:tag name="IGUANATEXSIZE" val="24"/>
  <p:tag name="IGUANATEXCURSOR" val="188"/>
  <p:tag name="TRANSPARENCY" val="True"/>
  <p:tag name="FILENAME" val=""/>
  <p:tag name="LATEXENGINEID" val="0"/>
  <p:tag name="TEMPFOLDER" val="D:\"/>
  <p:tag name="LATEXFORMHEIGHT" val="523.95"/>
  <p:tag name="LATEXFORMWIDTH" val="3717.7"/>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2449.944"/>
  <p:tag name="LATEXADDIN" val="\documentclass{article}&#10;\usepackage{amsmath}&#10;\usepackage{color}&#10;\newcommand{\ud}{\mathrm{d}}&#10;\newcommand{\ue}{\mathrm{e}}&#10;\newcommand{\uj}{\mathrm{j}}&#10;\pagestyle{empty}&#10;\begin{document}&#10;&#10;\begin{displaymath}&#10;%\textcolor[RGB]{0,112,192}{&#10;a_k=\frac{1}{T}\int_0^T x(t)\ue^{-\uj k\omega_0 t}\ud t, \quad k=0, \pm 1, \pm 2, \cdots&#10;%}&#10;\end{displaymath}&#10;&#10;\end{document}"/>
  <p:tag name="IGUANATEXSIZE" val="24"/>
  <p:tag name="IGUANATEXCURSOR" val="326"/>
  <p:tag name="TRANSPARENCY" val="True"/>
  <p:tag name="FILENAME" val=""/>
  <p:tag name="LATEXENGINEID" val="0"/>
  <p:tag name="TEMPFOLDER" val="D:\"/>
  <p:tag name="LATEXFORMHEIGHT" val="577.15"/>
  <p:tag name="LATEXFORMWIDTH" val="767.9"/>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21.4473"/>
  <p:tag name="LATEXADDIN" val="\documentclass{article}&#10;\newcommand{\ud}{\mathrm{d}}&#10;\newcommand{\ue}{\mathrm{e}}&#10;\usepackage{amsmath}&#10;\pagestyle{empty}&#10;\begin{document}&#10;&#10;$a_0=A_0$&#10;&#10;&#10;\end{document}"/>
  <p:tag name="IGUANATEXSIZE" val="20"/>
  <p:tag name="IGUANATEXCURSOR" val="147"/>
  <p:tag name="TRANSPARENCY" val="True"/>
  <p:tag name="FILENAME" val=""/>
  <p:tag name="LATEXENGINEID" val="0"/>
  <p:tag name="TEMPFOLDER" val="D:\"/>
  <p:tag name="LATEXFORMHEIGHT" val="407.4"/>
  <p:tag name="LATEXFORMWIDTH" val="1098.3"/>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355.4556"/>
  <p:tag name="LATEXADDIN" val="\documentclass{article}&#10;\newcommand{\ud}{\mathrm{d}}&#10;\newcommand{\ue}{\mathrm{e}}&#10;\usepackage{amsmath}&#10;\pagestyle{empty}&#10;\begin{document}&#10;&#10;$\varphi_0=0$&#10;&#10;&#10;\end{document}"/>
  <p:tag name="IGUANATEXSIZE" val="20"/>
  <p:tag name="IGUANATEXCURSOR" val="151"/>
  <p:tag name="TRANSPARENCY" val="True"/>
  <p:tag name="FILENAME" val=""/>
  <p:tag name="LATEXENGINEID" val="0"/>
  <p:tag name="TEMPFOLDER" val="D:\"/>
  <p:tag name="LATEXFORMHEIGHT" val="479.85"/>
  <p:tag name="LATEXFORMWIDTH" val="1098.3"/>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262.092"/>
  <p:tag name="LATEXADDIN" val="\documentclass{article}&#10;\newcommand{\ud}{\mathrm{d}}&#10;\newcommand{\ue}{\mathrm{e}}&#10;\newcommand{\uj}{\mathrm{j}}&#10;\usepackage{amsmath}&#10;\pagestyle{empty}&#10;\begin{document}&#10;&#10;$\cos \omega t=\frac{1}{2}(\ue^{\uj\omega t}+\ue^{-\uj\omega t})$&#10;&#10;&#10;\end{document}"/>
  <p:tag name="IGUANATEXSIZE" val="20"/>
  <p:tag name="IGUANATEXCURSOR" val="221"/>
  <p:tag name="TRANSPARENCY" val="True"/>
  <p:tag name="FILENAME" val=""/>
  <p:tag name="LATEXENGINEID" val="0"/>
  <p:tag name="TEMPFOLDER" val="D:\"/>
  <p:tag name="LATEXFORMHEIGHT" val="564.2"/>
  <p:tag name="LATEXFORMWIDTH" val="767.9"/>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91.301"/>
  <p:tag name="LATEXADDIN" val="\documentclass{article}&#10;\usepackage{amsmath}&#10;\usepackage{color}&#10;\pagestyle{empty}&#10;\begin{document}&#10;&#10;\begin{displaymath}&#10;\textcolor[RGB]{0,112,192}{&#10;U(t)=U_{0}\sin{(t-\tau_0)}/(t-\tau_0)}&#10;\end{displaymath}&#10;&#10;\end{document}"/>
  <p:tag name="IGUANATEXSIZE" val="24"/>
  <p:tag name="IGUANATEXCURSOR" val="148"/>
  <p:tag name="TRANSPARENCY" val="True"/>
  <p:tag name="FILENAME" val=""/>
  <p:tag name="LATEXENGINEID" val="0"/>
  <p:tag name="TEMPFOLDER" val="D:\"/>
  <p:tag name="LATEXFORMHEIGHT" val="339.85"/>
  <p:tag name="LATEXFORMWIDTH" val="769.3"/>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1118.86"/>
  <p:tag name="LATEXADDIN" val="\documentclass{article}&#10;\usepackage{amsmath}&#10;\usepackage{color}&#10;\newcommand{\ud}{\mathrm{d}}&#10;\newcommand{\ue}{\mathrm{e}}&#10;\newcommand{\uj}{\mathrm{j}}&#10;\pagestyle{empty}&#10;\begin{document}&#10;&#10;%\textcolor[RGB]{0,112,192}&#10;\begin{eqnarray}&#10;x(t)=\sum_{k=-\infty}^{\infty}a_k \ue^{\uj k\omega_0 t} \nonumber&#10;\end{eqnarray}&#10;&#10;\end{document}"/>
  <p:tag name="IGUANATEXSIZE" val="24"/>
  <p:tag name="IGUANATEXCURSOR" val="287"/>
  <p:tag name="TRANSPARENCY" val="True"/>
  <p:tag name="FILENAME" val=""/>
  <p:tag name="LATEXENGINEID" val="0"/>
  <p:tag name="TEMPFOLDER" val="D:\"/>
  <p:tag name="LATEXFORMHEIGHT" val="656.6"/>
  <p:tag name="LATEXFORMWIDTH" val="1368.5"/>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58.868"/>
  <p:tag name="ORIGINALWIDTH" val="1579.303"/>
  <p:tag name="LATEXADDIN" val="\documentclass{article}&#10;\usepackage{amsmath}&#10;\usepackage{color}&#10;\newcommand{\ud}{\mathrm{d}}&#10;\newcommand{\ue}{\mathrm{e}}&#10;\newcommand{\uj}{\mathrm{j}}&#10;\pagestyle{empty}&#10;\begin{document}&#10;&#10;\begin{eqnarray}&#10;%\textcolor[RGB]{0,112,192}{&#10;a_k&amp;=&amp;\frac{1}{T}\int_0^T x(t)\ue^{-\uj k\omega_0 t}\ud t \nonumber\\&#10;&amp;=&amp;\frac{1}{T}\int_{-\frac{T}{2}}^{\frac{T}{2}} x(t)\ue^{-\uj k\omega_0 t}\ud t \nonumber\\&#10;&amp;=&amp;\frac{1}{T}\int_{-\infty}^{\infty} x(t)\ue^{-\uj k\omega_0 t}\ud t \nonumber&#10;%}&#10;\end{eqnarray}&#10;&#10;\end{document}"/>
  <p:tag name="IGUANATEXSIZE" val="24"/>
  <p:tag name="IGUANATEXCURSOR" val="474"/>
  <p:tag name="TRANSPARENCY" val="True"/>
  <p:tag name="FILENAME" val=""/>
  <p:tag name="LATEXENGINEID" val="0"/>
  <p:tag name="TEMPFOLDER" val="D:\"/>
  <p:tag name="LATEXFORMHEIGHT" val="492.8"/>
  <p:tag name="LATEXFORMWIDTH" val="3717.7"/>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351.331"/>
  <p:tag name="LATEXADDIN" val="\documentclass{article}&#10;\usepackage{amsmath}&#10;\usepackage{color}&#10;\newcommand{\ud}{\mathrm{d}}&#10;\newcommand{\ue}{\mathrm{e}}&#10;\newcommand{\uj}{\mathrm{j}}&#10;\pagestyle{empty}&#10;\begin{document}&#10;&#10;\begin{eqnarray}&#10;%\textcolor[RGB]{0,112,192}{&#10;Ta_k=\int_{-\infty}^{\infty} x(t)\ue^{-\uj k\omega_0 t}\ud t \nonumber&#10;%}&#10;\end{eqnarray}&#10;&#10;\end{document}"/>
  <p:tag name="IGUANATEXSIZE" val="24"/>
  <p:tag name="IGUANATEXCURSOR" val="303"/>
  <p:tag name="TRANSPARENCY" val="True"/>
  <p:tag name="FILENAME" val=""/>
  <p:tag name="LATEXENGINEID" val="0"/>
  <p:tag name="TEMPFOLDER" val="D:\"/>
  <p:tag name="LATEXFORMHEIGHT" val="497"/>
  <p:tag name="LATEXFORMWIDTH" val="3717.7"/>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324.334"/>
  <p:tag name="LATEXADDIN" val="\documentclass{article}&#10;\usepackage{amsmath}&#10;\usepackage{color}&#10;\newcommand{\ud}{\mathrm{d}}&#10;\newcommand{\ue}{\mathrm{e}}&#10;\newcommand{\uj}{\mathrm{j}}&#10;\pagestyle{empty}&#10;\begin{document}&#10;&#10;\begin{displaymath}&#10;\textcolor[RGB]{0,112,192}{&#10;X(\omega)=\int_{-\infty}^{\infty} x(t)\ue^{-\uj\omega t}\ud t \nonumber&#10;}&#10;\end{displaymath}&#10;&#10;\end{document}"/>
  <p:tag name="IGUANATEXSIZE" val="24"/>
  <p:tag name="IGUANATEXCURSOR" val="307"/>
  <p:tag name="TRANSPARENCY" val="True"/>
  <p:tag name="FILENAME" val=""/>
  <p:tag name="LATEXENGINEID" val="0"/>
  <p:tag name="TEMPFOLDER" val="D:\"/>
  <p:tag name="LATEXFORMHEIGHT" val="576.45"/>
  <p:tag name="LATEXFORMWIDTH" val="3717.7"/>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85.077"/>
  <p:tag name="LATEXADDIN" val="\documentclass{article}&#10;\usepackage{amsmath}&#10;\usepackage{color}&#10;\newcommand{\ud}{\mathrm{d}}&#10;\newcommand{\ue}{\mathrm{e}}&#10;\newcommand{\uj}{\mathrm{j}}&#10;\pagestyle{empty}&#10;\begin{document}&#10;&#10;%\textcolor[RGB]{0,112,192}&#10;\begin{displaymath}&#10;a_k=\frac{1}{T}X(\omega)=\frac{1}{T}X(k\omega_0) &#10;\end{displaymath}&#10;&#10;\end{document}"/>
  <p:tag name="IGUANATEXSIZE" val="24"/>
  <p:tag name="IGUANATEXCURSOR" val="238"/>
  <p:tag name="TRANSPARENCY" val="True"/>
  <p:tag name="FILENAME" val=""/>
  <p:tag name="LATEXENGINEID" val="0"/>
  <p:tag name="TEMPFOLDER" val="D:\"/>
  <p:tag name="LATEXFORMHEIGHT" val="444.5"/>
  <p:tag name="LATEXFORMWIDTH" val="3717.7"/>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1523.06"/>
  <p:tag name="LATEXADDIN" val="\documentclass{article}&#10;\usepackage{amsmath}&#10;\usepackage{color}&#10;\newcommand{\ud}{\mathrm{d}}&#10;\newcommand{\ue}{\mathrm{e}}&#10;\newcommand{\uj}{\mathrm{j}}&#10;\pagestyle{empty}&#10;\begin{document}&#10;&#10;%\textcolor[RGB]{0,112,192}&#10;\begin{eqnarray}&#10;x(t)=\sum_{k=-\infty}^{\infty}\frac{1}{T}X(k\omega_0)\ue^{\uj k\omega_0 t} \nonumber&#10;\end{eqnarray}&#10;&#10;\end{document}"/>
  <p:tag name="IGUANATEXSIZE" val="24"/>
  <p:tag name="IGUANATEXCURSOR" val="285"/>
  <p:tag name="TRANSPARENCY" val="True"/>
  <p:tag name="FILENAME" val=""/>
  <p:tag name="LATEXENGINEID" val="0"/>
  <p:tag name="TEMPFOLDER" val="D:\"/>
  <p:tag name="LATEXFORMHEIGHT" val="570.15"/>
  <p:tag name="LATEXFORMWIDTH" val="2737"/>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1724.035"/>
  <p:tag name="LATEXADDIN" val="\documentclass{article}&#10;\usepackage{amsmath}&#10;\usepackage{color}&#10;\newcommand{\ud}{\mathrm{d}}&#10;\newcommand{\ue}{\mathrm{e}}&#10;\newcommand{\uj}{\mathrm{j}}&#10;\pagestyle{empty}&#10;\begin{document}&#10;&#10;%\textcolor[RGB]{0,112,192}&#10;\begin{eqnarray}&#10;x(t)=\frac{1}{2\pi}\sum_{k=-\infty}^{\infty}X(k\omega_0)\ue^{\uj k\omega_0 t}\omega_0 \nonumber&#10;\end{eqnarray}&#10;&#10;\end{document}"/>
  <p:tag name="IGUANATEXSIZE" val="24"/>
  <p:tag name="IGUANATEXCURSOR" val="317"/>
  <p:tag name="TRANSPARENCY" val="True"/>
  <p:tag name="FILENAME" val=""/>
  <p:tag name="LATEXENGINEID" val="0"/>
  <p:tag name="TEMPFOLDER" val="D:\"/>
  <p:tag name="LATEXFORMHEIGHT" val="530.95"/>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469.066"/>
  <p:tag name="LATEXADDIN" val="\documentclass{article}&#10;\usepackage{amsmath}&#10;\usepackage{color}&#10;\newcommand{\ud}{\mathrm{d}}&#10;\newcommand{\ue}{\mathrm{e}}&#10;\newcommand{\uj}{\mathrm{j}}&#10;\pagestyle{empty}&#10;\begin{document}&#10;&#10;\begin{displaymath}&#10;\textcolor[RGB]{0,112,192}{&#10;x(t)=\frac{1}{2\pi}\int_{-\infty}^{\infty} X(\omega)\ue^{\uj\omega t}\ud \omega \nonumber&#10;}&#10;\end{displaymath}&#10;&#10;\end{document}"/>
  <p:tag name="IGUANATEXSIZE" val="24"/>
  <p:tag name="IGUANATEXCURSOR" val="314"/>
  <p:tag name="TRANSPARENCY" val="True"/>
  <p:tag name="FILENAME" val=""/>
  <p:tag name="LATEXENGINEID" val="0"/>
  <p:tag name="TEMPFOLDER" val="D:\"/>
  <p:tag name="LATEXFORMHEIGHT" val="423.15"/>
  <p:tag name="LATEXFORMWIDTH" val="3717.7"/>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324.334"/>
  <p:tag name="LATEXADDIN" val="\documentclass{article}&#10;\usepackage{amsmath}&#10;\usepackage{color}&#10;\newcommand{\ud}{\mathrm{d}}&#10;\newcommand{\ue}{\mathrm{e}}&#10;\newcommand{\uj}{\mathrm{j}}&#10;\pagestyle{empty}&#10;\begin{document}&#10;&#10;\begin{displaymath}&#10;\textcolor[RGB]{0,112,192}{&#10;X(\omega)=\int_{-\infty}^{\infty} x(t)\ue^{-\uj\omega t}\ud t \nonumber&#10;}&#10;\end{displaymath}&#10;&#10;\end{document}"/>
  <p:tag name="IGUANATEXSIZE" val="24"/>
  <p:tag name="IGUANATEXCURSOR" val="307"/>
  <p:tag name="TRANSPARENCY" val="True"/>
  <p:tag name="FILENAME" val=""/>
  <p:tag name="LATEXENGINEID" val="0"/>
  <p:tag name="TEMPFOLDER" val="D:\"/>
  <p:tag name="LATEXFORMHEIGHT" val="576.45"/>
  <p:tag name="LATEXFORMWIDTH" val="3717.7"/>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469.066"/>
  <p:tag name="LATEXADDIN" val="\documentclass{article}&#10;\usepackage{amsmath}&#10;\usepackage{color}&#10;\newcommand{\ud}{\mathrm{d}}&#10;\newcommand{\ue}{\mathrm{e}}&#10;\newcommand{\uj}{\mathrm{j}}&#10;\pagestyle{empty}&#10;\begin{document}&#10;&#10;\begin{displaymath}&#10;\textcolor[RGB]{0,112,192}{&#10;x(t)=\frac{1}{2\pi}\int_{-\infty}^{\infty} X(\omega)\ue^{\uj\omega t}\ud \omega \nonumber&#10;}&#10;\end{displaymath}&#10;&#10;\end{document}"/>
  <p:tag name="IGUANATEXSIZE" val="24"/>
  <p:tag name="IGUANATEXCURSOR" val="314"/>
  <p:tag name="TRANSPARENCY" val="True"/>
  <p:tag name="FILENAME" val=""/>
  <p:tag name="LATEXENGINEID" val="0"/>
  <p:tag name="TEMPFOLDER" val="D:\"/>
  <p:tag name="LATEXFORMHEIGHT" val="423.15"/>
  <p:tag name="LATEXFORMWIDTH" val="3717.7"/>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076.49"/>
  <p:tag name="LATEXADDIN" val="\documentclass{article}&#10;\usepackage{amsmath}&#10;\pagestyle{empty}&#10;\begin{document}&#10;&#10;$x(t) = x(t + mT), \quad m = 0, \pm 1, \pm 2, \cdots$&#10;&#10;&#10;\end{document}"/>
  <p:tag name="IGUANATEXSIZE" val="20"/>
  <p:tag name="IGUANATEXCURSOR" val="134"/>
  <p:tag name="TRANSPARENCY" val="True"/>
  <p:tag name="FILENAME" val=""/>
  <p:tag name="LATEXENGINEID" val="0"/>
  <p:tag name="TEMPFOLDER" val="D:\"/>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91.301"/>
  <p:tag name="LATEXADDIN" val="\documentclass{article}&#10;\usepackage{amsmath}&#10;\usepackage{color}&#10;\pagestyle{empty}&#10;\begin{document}&#10;&#10;\begin{displaymath}&#10;\textcolor[RGB]{0,112,192}{&#10;U(t)=U_{0}\sin{(t-\tau_0)}/(t-\tau_0)}&#10;\end{displaymath}&#10;&#10;\end{document}"/>
  <p:tag name="IGUANATEXSIZE" val="24"/>
  <p:tag name="IGUANATEXCURSOR" val="148"/>
  <p:tag name="TRANSPARENCY" val="True"/>
  <p:tag name="FILENAME" val=""/>
  <p:tag name="LATEXENGINEID" val="0"/>
  <p:tag name="TEMPFOLDER" val="D:\"/>
  <p:tag name="LATEXFORMHEIGHT" val="339.85"/>
  <p:tag name="LATEXFORMWIDTH" val="769.3"/>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104.237"/>
  <p:tag name="LATEXADDIN" val="\documentclass{article}&#10;\usepackage{amsmath}&#10;\pagestyle{empty}&#10;\begin{document}&#10;&#10;$x[n] = x[n + mN], \quad m = 0, \pm 1, \pm 2, \cdots$&#10;&#10;&#10;\end{document}"/>
  <p:tag name="IGUANATEXSIZE" val="20"/>
  <p:tag name="IGUANATEXCURSOR" val="82"/>
  <p:tag name="TRANSPARENCY" val="True"/>
  <p:tag name="FILENAME" val=""/>
  <p:tag name="LATEXENGINEID" val="0"/>
  <p:tag name="TEMPFOLDER" val="D:\"/>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262.092"/>
  <p:tag name="LATEXADDIN" val="\documentclass{article}&#10;\newcommand{\ud}{\mathrm{d}}&#10;\newcommand{\ue}{\mathrm{e}}&#10;\newcommand{\uj}{\mathrm{j}}&#10;\usepackage{amsmath}&#10;\pagestyle{empty}&#10;\begin{document}&#10;&#10;$\cos \omega t=\frac{1}{2}(\ue^{\uj\omega t}+\ue^{-\uj\omega t})$&#10;&#10;&#10;\end{document}"/>
  <p:tag name="IGUANATEXSIZE" val="20"/>
  <p:tag name="IGUANATEXCURSOR" val="221"/>
  <p:tag name="TRANSPARENCY" val="True"/>
  <p:tag name="FILENAME" val=""/>
  <p:tag name="LATEXENGINEID" val="0"/>
  <p:tag name="TEMPFOLDER" val="D:\"/>
  <p:tag name="LATEXFORMHEIGHT" val="564.2"/>
  <p:tag name="LATEXFORMWIDTH" val="767.9"/>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67.1916"/>
  <p:tag name="LATEXADDIN" val="\documentclass{article}&#10;\newcommand{\ud}{\mathrm{d}}&#10;\newcommand{\ue}{\mathrm{e}}&#10;\newcommand{\uj}{\mathrm{j}}&#10;\usepackage{amsmath}&#10;\pagestyle{empty}&#10;\begin{document}&#10;&#10;$a=A\ue^{\uj\varphi}$&#10;&#10;&#10;\end{document}"/>
  <p:tag name="IGUANATEXSIZE" val="20"/>
  <p:tag name="IGUANATEXCURSOR" val="108"/>
  <p:tag name="TRANSPARENCY" val="True"/>
  <p:tag name="FILENAME" val=""/>
  <p:tag name="LATEXENGINEID" val="0"/>
  <p:tag name="TEMPFOLDER" val="D:\"/>
  <p:tag name="LATEXFORMHEIGHT" val="617.4"/>
  <p:tag name="LATEXFORMWIDTH" val="767.9"/>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197.975"/>
  <p:tag name="LATEXADDIN" val="\documentclass{article}&#10;\usepackage{amsmath}&#10;\usepackage{color}&#10;\newcommand{\ud}{\mathrm{d}}&#10;\newcommand{\ue}{\mathrm{e}}&#10;\newcommand{\uj}{\mathrm{j}}&#10;\pagestyle{empty}&#10;\begin{document}&#10;&#10;\begin{displaymath}&#10;\textcolor[RGB]{0,112,192}{&#10;x(t)=A\cos(\omega t+\varphi) = \frac{A}{2}\ue^{\uj(\omega t+\varphi)}+\frac{A}{2}\ue^{-\uj(\omega t+\varphi)}= A\cdot \textrm{Re}[\ue^{\uj(\omega t+\varphi)}]= \textrm{Re}[a\ue^{\uj\omega t}]&#10;}&#10;\end{displaymath}&#10;&#10;\end{document}"/>
  <p:tag name="IGUANATEXSIZE" val="24"/>
  <p:tag name="IGUANATEXCURSOR" val="427"/>
  <p:tag name="TRANSPARENCY" val="True"/>
  <p:tag name="FILENAME" val=""/>
  <p:tag name="LATEXENGINEID" val="0"/>
  <p:tag name="TEMPFOLDER" val="D:\"/>
  <p:tag name="LATEXFORMHEIGHT" val="509.25"/>
  <p:tag name="LATEXFORMWIDTH" val="2781.8"/>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w="19050">
          <a:solidFill>
            <a:schemeClr val="tx1">
              <a:lumMod val="75000"/>
              <a:lumOff val="2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30216</TotalTime>
  <Words>2743</Words>
  <Application>Microsoft Office PowerPoint</Application>
  <PresentationFormat>宽屏</PresentationFormat>
  <Paragraphs>344</Paragraphs>
  <Slides>51</Slides>
  <Notes>5</Notes>
  <HiddenSlides>0</HiddenSlides>
  <MMClips>30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51</vt:i4>
      </vt:variant>
    </vt:vector>
  </HeadingPairs>
  <TitlesOfParts>
    <vt:vector size="65" baseType="lpstr">
      <vt:lpstr>微软雅黑</vt:lpstr>
      <vt:lpstr>Times New Roman</vt:lpstr>
      <vt:lpstr>Calibri</vt:lpstr>
      <vt:lpstr>Arial</vt:lpstr>
      <vt:lpstr>Georgia</vt:lpstr>
      <vt:lpstr>Wingdings</vt:lpstr>
      <vt:lpstr>Cambria Math</vt:lpstr>
      <vt:lpstr>华文琥珀</vt:lpstr>
      <vt:lpstr>Brush Script MT</vt:lpstr>
      <vt:lpstr>Franklin Gothic Book</vt:lpstr>
      <vt:lpstr>Office 主题​​</vt:lpstr>
      <vt:lpstr>Equation</vt:lpstr>
      <vt:lpstr>Formula</vt:lpstr>
      <vt:lpstr>Acrobat Document</vt:lpstr>
      <vt:lpstr>PowerPoint 演示文稿</vt:lpstr>
      <vt:lpstr>知识图谱</vt:lpstr>
      <vt:lpstr>内容提要</vt:lpstr>
      <vt:lpstr>信号的时域描述 </vt:lpstr>
      <vt:lpstr>确定性信号和随机性信号</vt:lpstr>
      <vt:lpstr>连续信号和离散信号</vt:lpstr>
      <vt:lpstr>周期信号和非周期信号</vt:lpstr>
      <vt:lpstr>最基本的周期信号： 正弦波</vt:lpstr>
      <vt:lpstr>幅度</vt:lpstr>
      <vt:lpstr>频率</vt:lpstr>
      <vt:lpstr>相位</vt:lpstr>
      <vt:lpstr>正弦信号的复数形式表示</vt:lpstr>
      <vt:lpstr>运算规则 </vt:lpstr>
      <vt:lpstr>内容提要</vt:lpstr>
      <vt:lpstr>傅里叶变换</vt:lpstr>
      <vt:lpstr>傅里叶分析</vt:lpstr>
      <vt:lpstr>傅里叶级数</vt:lpstr>
      <vt:lpstr>信号的频域描述</vt:lpstr>
      <vt:lpstr>一个周期信号的频率分解</vt:lpstr>
      <vt:lpstr>方波信号</vt:lpstr>
      <vt:lpstr>谐波叠加过程</vt:lpstr>
      <vt:lpstr>时域、频域</vt:lpstr>
      <vt:lpstr>时域和频域</vt:lpstr>
      <vt:lpstr>各频率分量的相位关系</vt:lpstr>
      <vt:lpstr>傅里叶级数系数，频谱系数</vt:lpstr>
      <vt:lpstr>周期信号和非周期信号</vt:lpstr>
      <vt:lpstr>傅里叶变换</vt:lpstr>
      <vt:lpstr>非周期信号</vt:lpstr>
      <vt:lpstr>内容提要</vt:lpstr>
      <vt:lpstr>矩形脉冲信号及频谱</vt:lpstr>
      <vt:lpstr>sinc脉冲信号及频谱</vt:lpstr>
      <vt:lpstr>时-频对偶性</vt:lpstr>
      <vt:lpstr>狄拉克函数</vt:lpstr>
      <vt:lpstr>内容提要</vt:lpstr>
      <vt:lpstr>频谱与带宽</vt:lpstr>
      <vt:lpstr>信号 3dB 带宽</vt:lpstr>
      <vt:lpstr>系统的带宽</vt:lpstr>
      <vt:lpstr>内容提要</vt:lpstr>
      <vt:lpstr>音乐</vt:lpstr>
      <vt:lpstr>音频</vt:lpstr>
      <vt:lpstr>谐波</vt:lpstr>
      <vt:lpstr>拍音</vt:lpstr>
      <vt:lpstr>时频图</vt:lpstr>
      <vt:lpstr>Hi-Fi</vt:lpstr>
      <vt:lpstr>Chifi</vt:lpstr>
      <vt:lpstr>声音信号频谱</vt:lpstr>
      <vt:lpstr>低通滤波</vt:lpstr>
      <vt:lpstr>高通滤波</vt:lpstr>
      <vt:lpstr>换个角度看世界</vt:lpstr>
      <vt:lpstr>2.1 知识点</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XM</dc:creator>
  <cp:lastModifiedBy>Wei Ma</cp:lastModifiedBy>
  <cp:revision>1235</cp:revision>
  <cp:lastPrinted>2015-09-13T13:07:31Z</cp:lastPrinted>
  <dcterms:created xsi:type="dcterms:W3CDTF">2012-01-19T22:55:48Z</dcterms:created>
  <dcterms:modified xsi:type="dcterms:W3CDTF">2023-03-02T03:29:12Z</dcterms:modified>
</cp:coreProperties>
</file>